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slides/slide55.xml" ContentType="application/vnd.openxmlformats-officedocument.presentationml.slid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diagrams/quickStyle58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layout58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7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59.xml" ContentType="application/vnd.openxmlformats-officedocument.drawingml.diagramData+xml"/>
  <Override PartName="/ppt/slides/slide49.xml" ContentType="application/vnd.openxmlformats-officedocument.presentationml.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diagrams/quickStyle55.xml" ContentType="application/vnd.openxmlformats-officedocument.drawingml.diagramStyl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54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diagrams/data56.xml" ContentType="application/vnd.openxmlformats-officedocument.drawingml.diagramData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52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diagrams/quickStyle56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quickStyle52.xml" ContentType="application/vnd.openxmlformats-officedocument.drawingml.diagramStyle+xml"/>
  <Override PartName="/ppt/diagrams/layout56.xml" ContentType="application/vnd.openxmlformats-officedocument.drawingml.diagramLayout+xml"/>
  <Override PartName="/ppt/diagrams/colors59.xml" ContentType="application/vnd.openxmlformats-officedocument.drawingml.diagramColors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55.xml" ContentType="application/vnd.openxmlformats-officedocument.drawingml.diagramColors+xml"/>
  <Override PartName="/ppt/diagrams/data57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quickStyle57.xml" ContentType="application/vnd.openxmlformats-officedocument.drawingml.diagramStyl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diagrams/layout57.xml" ContentType="application/vnd.openxmlformats-officedocument.drawingml.diagram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colors56.xml" ContentType="application/vnd.openxmlformats-officedocument.drawingml.diagramColors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ata58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Default Extension="gif" ContentType="image/gif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quickStyle59.xml" ContentType="application/vnd.openxmlformats-officedocument.drawingml.diagramStyl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quickStyle48.xml" ContentType="application/vnd.openxmlformats-officedocument.drawingml.diagramStyle+xml"/>
  <Override PartName="/ppt/diagrams/layout59.xml" ContentType="application/vnd.openxmlformats-officedocument.drawingml.diagramLayout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7.xml" ContentType="application/vnd.openxmlformats-officedocument.drawingml.diagramLayout+xml"/>
  <Override PartName="/ppt/diagrams/colors58.xml" ContentType="application/vnd.openxmlformats-officedocument.drawingml.diagramColors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5" r:id="rId59"/>
    <p:sldId id="314" r:id="rId60"/>
    <p:sldId id="316" r:id="rId61"/>
    <p:sldId id="317" r:id="rId62"/>
    <p:sldId id="318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9A0E3-BE36-477F-AB1F-EC65E12DC0D8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F1CE8F-A100-473F-AE36-DA4BE545874E}">
      <dgm:prSet/>
      <dgm:spPr/>
      <dgm:t>
        <a:bodyPr/>
        <a:lstStyle/>
        <a:p>
          <a:pPr rtl="0"/>
          <a:r>
            <a:rPr lang="en-US" b="1" dirty="0" smtClean="0"/>
            <a:t>I. Recognition </a:t>
          </a:r>
          <a:r>
            <a:rPr lang="en-US" dirty="0" smtClean="0"/>
            <a:t>of a mishap - be by radiograph or clinical observation or as a result of a patients complain……</a:t>
          </a:r>
          <a:endParaRPr lang="en-US" dirty="0"/>
        </a:p>
      </dgm:t>
    </dgm:pt>
    <dgm:pt modelId="{DAB91AF1-084D-4263-93E7-CEF572197261}" type="parTrans" cxnId="{C5C6D04C-72C0-4523-95F7-A5FA5C2C0FCA}">
      <dgm:prSet/>
      <dgm:spPr/>
      <dgm:t>
        <a:bodyPr/>
        <a:lstStyle/>
        <a:p>
          <a:endParaRPr lang="en-US"/>
        </a:p>
      </dgm:t>
    </dgm:pt>
    <dgm:pt modelId="{0D00240F-1878-4B90-82E6-2185567003E3}" type="sibTrans" cxnId="{C5C6D04C-72C0-4523-95F7-A5FA5C2C0FCA}">
      <dgm:prSet/>
      <dgm:spPr/>
      <dgm:t>
        <a:bodyPr/>
        <a:lstStyle/>
        <a:p>
          <a:endParaRPr lang="en-US"/>
        </a:p>
      </dgm:t>
    </dgm:pt>
    <dgm:pt modelId="{F6A36A17-DF7D-48C5-AF6D-C1BE1186E0B8}" type="pres">
      <dgm:prSet presAssocID="{63A9A0E3-BE36-477F-AB1F-EC65E12DC0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1608BD-69E9-4586-8ED7-AA59D53A8392}" type="pres">
      <dgm:prSet presAssocID="{ADF1CE8F-A100-473F-AE36-DA4BE54587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2267CE-445D-4526-99A0-C897FAC25553}" type="presOf" srcId="{63A9A0E3-BE36-477F-AB1F-EC65E12DC0D8}" destId="{F6A36A17-DF7D-48C5-AF6D-C1BE1186E0B8}" srcOrd="0" destOrd="0" presId="urn:microsoft.com/office/officeart/2005/8/layout/vList2"/>
    <dgm:cxn modelId="{C5C6D04C-72C0-4523-95F7-A5FA5C2C0FCA}" srcId="{63A9A0E3-BE36-477F-AB1F-EC65E12DC0D8}" destId="{ADF1CE8F-A100-473F-AE36-DA4BE545874E}" srcOrd="0" destOrd="0" parTransId="{DAB91AF1-084D-4263-93E7-CEF572197261}" sibTransId="{0D00240F-1878-4B90-82E6-2185567003E3}"/>
    <dgm:cxn modelId="{710CB447-94DF-4EA9-B4AF-38AB368B8CBB}" type="presOf" srcId="{ADF1CE8F-A100-473F-AE36-DA4BE545874E}" destId="{B11608BD-69E9-4586-8ED7-AA59D53A8392}" srcOrd="0" destOrd="0" presId="urn:microsoft.com/office/officeart/2005/8/layout/vList2"/>
    <dgm:cxn modelId="{5ACF0E8F-EACB-41A2-8F85-5F28416E3783}" type="presParOf" srcId="{F6A36A17-DF7D-48C5-AF6D-C1BE1186E0B8}" destId="{B11608BD-69E9-4586-8ED7-AA59D53A8392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AB66A8-4D34-4C13-8848-773229D2A402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F2BBD03-68C6-4D5B-8E15-A47AD28B1EBE}">
      <dgm:prSet/>
      <dgm:spPr/>
      <dgm:t>
        <a:bodyPr/>
        <a:lstStyle/>
        <a:p>
          <a:pPr algn="l" rtl="0"/>
          <a:r>
            <a:rPr lang="en-US" dirty="0" smtClean="0"/>
            <a:t>Lack of knowledge about root canal anatomy.</a:t>
          </a:r>
          <a:endParaRPr lang="en-US" dirty="0"/>
        </a:p>
      </dgm:t>
    </dgm:pt>
    <dgm:pt modelId="{98D5F4A7-836C-4ABB-8131-73061029ABB8}" type="parTrans" cxnId="{E9376AAB-1B26-40FC-A9EE-8B7376667C13}">
      <dgm:prSet/>
      <dgm:spPr/>
      <dgm:t>
        <a:bodyPr/>
        <a:lstStyle/>
        <a:p>
          <a:endParaRPr lang="en-US"/>
        </a:p>
      </dgm:t>
    </dgm:pt>
    <dgm:pt modelId="{1C37A311-4F79-485F-B6A1-14A1E557DD56}" type="sibTrans" cxnId="{E9376AAB-1B26-40FC-A9EE-8B7376667C13}">
      <dgm:prSet/>
      <dgm:spPr/>
      <dgm:t>
        <a:bodyPr/>
        <a:lstStyle/>
        <a:p>
          <a:endParaRPr lang="en-US"/>
        </a:p>
      </dgm:t>
    </dgm:pt>
    <dgm:pt modelId="{0D5B1CFA-4E06-474C-B328-D4821C9F41F6}">
      <dgm:prSet/>
      <dgm:spPr/>
      <dgm:t>
        <a:bodyPr/>
        <a:lstStyle/>
        <a:p>
          <a:pPr algn="l" rtl="0"/>
          <a:r>
            <a:rPr lang="en-US" dirty="0" smtClean="0"/>
            <a:t>Failure to adequately search for these additional canals.</a:t>
          </a:r>
          <a:endParaRPr lang="en-US" dirty="0"/>
        </a:p>
      </dgm:t>
    </dgm:pt>
    <dgm:pt modelId="{08EE5569-5412-431F-8860-3E60C610AD6D}" type="parTrans" cxnId="{A3EEB524-600B-4F70-927D-ABD4416F0271}">
      <dgm:prSet/>
      <dgm:spPr/>
      <dgm:t>
        <a:bodyPr/>
        <a:lstStyle/>
        <a:p>
          <a:endParaRPr lang="en-US"/>
        </a:p>
      </dgm:t>
    </dgm:pt>
    <dgm:pt modelId="{D832DD8A-3DD6-479E-BBA7-7626825011EF}" type="sibTrans" cxnId="{A3EEB524-600B-4F70-927D-ABD4416F0271}">
      <dgm:prSet/>
      <dgm:spPr/>
      <dgm:t>
        <a:bodyPr/>
        <a:lstStyle/>
        <a:p>
          <a:endParaRPr lang="en-US"/>
        </a:p>
      </dgm:t>
    </dgm:pt>
    <dgm:pt modelId="{D9ED4B83-98FB-4619-9F3E-1D1DC91867A4}">
      <dgm:prSet/>
      <dgm:spPr/>
      <dgm:t>
        <a:bodyPr/>
        <a:lstStyle/>
        <a:p>
          <a:pPr algn="l" rtl="0"/>
          <a:r>
            <a:rPr lang="en-US" dirty="0" smtClean="0"/>
            <a:t>Failure  to  remove cervical ledges	- prevents straight line entry into the canal or cover up  additional canals</a:t>
          </a:r>
          <a:endParaRPr lang="en-US" dirty="0"/>
        </a:p>
      </dgm:t>
    </dgm:pt>
    <dgm:pt modelId="{92EED7ED-5B4C-4273-A913-45F504B85666}" type="parTrans" cxnId="{F0CF90D8-EA1E-4F87-87CB-03F1866E4724}">
      <dgm:prSet/>
      <dgm:spPr/>
      <dgm:t>
        <a:bodyPr/>
        <a:lstStyle/>
        <a:p>
          <a:endParaRPr lang="en-US"/>
        </a:p>
      </dgm:t>
    </dgm:pt>
    <dgm:pt modelId="{5E20981E-0BD9-4300-97D4-CFDA6D0026A2}" type="sibTrans" cxnId="{F0CF90D8-EA1E-4F87-87CB-03F1866E4724}">
      <dgm:prSet/>
      <dgm:spPr/>
      <dgm:t>
        <a:bodyPr/>
        <a:lstStyle/>
        <a:p>
          <a:endParaRPr lang="en-US"/>
        </a:p>
      </dgm:t>
    </dgm:pt>
    <dgm:pt modelId="{9682F492-BD8C-4BBA-8DE4-3B808C1B8662}" type="pres">
      <dgm:prSet presAssocID="{2BAB66A8-4D34-4C13-8848-773229D2A4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8966CD-A0CF-468A-BE3D-E61D72A2C39C}" type="pres">
      <dgm:prSet presAssocID="{3F2BBD03-68C6-4D5B-8E15-A47AD28B1E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B4B82-B24E-428F-B3BD-42802DBA4C70}" type="pres">
      <dgm:prSet presAssocID="{1C37A311-4F79-485F-B6A1-14A1E557DD5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01E5C6C-8A42-4E02-97DC-27917C6E92E3}" type="pres">
      <dgm:prSet presAssocID="{1C37A311-4F79-485F-B6A1-14A1E557DD5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3FAD20E-DCCC-4C6C-9F8B-8D220C54AD91}" type="pres">
      <dgm:prSet presAssocID="{0D5B1CFA-4E06-474C-B328-D4821C9F41F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3E2D9-C3D8-4112-8B1E-98FDDB2CC26F}" type="pres">
      <dgm:prSet presAssocID="{D832DD8A-3DD6-479E-BBA7-7626825011E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05D915B-1D1F-468C-B067-6BC36C64FF61}" type="pres">
      <dgm:prSet presAssocID="{D832DD8A-3DD6-479E-BBA7-7626825011E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E838CBB-C602-4E9D-89DC-7AE30ACE3ADD}" type="pres">
      <dgm:prSet presAssocID="{D9ED4B83-98FB-4619-9F3E-1D1DC91867A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F219A5-9D19-40EB-9341-C37D0B6A866A}" type="presOf" srcId="{D9ED4B83-98FB-4619-9F3E-1D1DC91867A4}" destId="{FE838CBB-C602-4E9D-89DC-7AE30ACE3ADD}" srcOrd="0" destOrd="0" presId="urn:microsoft.com/office/officeart/2005/8/layout/process1"/>
    <dgm:cxn modelId="{F94CD789-1124-43F8-B3B5-D729C41FCFF2}" type="presOf" srcId="{3F2BBD03-68C6-4D5B-8E15-A47AD28B1EBE}" destId="{6E8966CD-A0CF-468A-BE3D-E61D72A2C39C}" srcOrd="0" destOrd="0" presId="urn:microsoft.com/office/officeart/2005/8/layout/process1"/>
    <dgm:cxn modelId="{E9376AAB-1B26-40FC-A9EE-8B7376667C13}" srcId="{2BAB66A8-4D34-4C13-8848-773229D2A402}" destId="{3F2BBD03-68C6-4D5B-8E15-A47AD28B1EBE}" srcOrd="0" destOrd="0" parTransId="{98D5F4A7-836C-4ABB-8131-73061029ABB8}" sibTransId="{1C37A311-4F79-485F-B6A1-14A1E557DD56}"/>
    <dgm:cxn modelId="{6F1FEF84-2A36-4997-8C74-5452551AC594}" type="presOf" srcId="{D832DD8A-3DD6-479E-BBA7-7626825011EF}" destId="{405D915B-1D1F-468C-B067-6BC36C64FF61}" srcOrd="1" destOrd="0" presId="urn:microsoft.com/office/officeart/2005/8/layout/process1"/>
    <dgm:cxn modelId="{BBF6B9C8-0120-4679-B50D-8ABE367D2E91}" type="presOf" srcId="{D832DD8A-3DD6-479E-BBA7-7626825011EF}" destId="{B893E2D9-C3D8-4112-8B1E-98FDDB2CC26F}" srcOrd="0" destOrd="0" presId="urn:microsoft.com/office/officeart/2005/8/layout/process1"/>
    <dgm:cxn modelId="{A3EEB524-600B-4F70-927D-ABD4416F0271}" srcId="{2BAB66A8-4D34-4C13-8848-773229D2A402}" destId="{0D5B1CFA-4E06-474C-B328-D4821C9F41F6}" srcOrd="1" destOrd="0" parTransId="{08EE5569-5412-431F-8860-3E60C610AD6D}" sibTransId="{D832DD8A-3DD6-479E-BBA7-7626825011EF}"/>
    <dgm:cxn modelId="{01122C57-FF75-43BB-975F-2AB487E0AACC}" type="presOf" srcId="{0D5B1CFA-4E06-474C-B328-D4821C9F41F6}" destId="{63FAD20E-DCCC-4C6C-9F8B-8D220C54AD91}" srcOrd="0" destOrd="0" presId="urn:microsoft.com/office/officeart/2005/8/layout/process1"/>
    <dgm:cxn modelId="{8C33C9BE-9353-4230-A475-0AA599E2A4EB}" type="presOf" srcId="{1C37A311-4F79-485F-B6A1-14A1E557DD56}" destId="{401E5C6C-8A42-4E02-97DC-27917C6E92E3}" srcOrd="1" destOrd="0" presId="urn:microsoft.com/office/officeart/2005/8/layout/process1"/>
    <dgm:cxn modelId="{8B9FA446-AC8B-4C4F-8E7C-5BA72CF77ECF}" type="presOf" srcId="{1C37A311-4F79-485F-B6A1-14A1E557DD56}" destId="{DB6B4B82-B24E-428F-B3BD-42802DBA4C70}" srcOrd="0" destOrd="0" presId="urn:microsoft.com/office/officeart/2005/8/layout/process1"/>
    <dgm:cxn modelId="{F0CF90D8-EA1E-4F87-87CB-03F1866E4724}" srcId="{2BAB66A8-4D34-4C13-8848-773229D2A402}" destId="{D9ED4B83-98FB-4619-9F3E-1D1DC91867A4}" srcOrd="2" destOrd="0" parTransId="{92EED7ED-5B4C-4273-A913-45F504B85666}" sibTransId="{5E20981E-0BD9-4300-97D4-CFDA6D0026A2}"/>
    <dgm:cxn modelId="{3A5C4AEA-B6C6-4649-83E3-68D8DA54CA9A}" type="presOf" srcId="{2BAB66A8-4D34-4C13-8848-773229D2A402}" destId="{9682F492-BD8C-4BBA-8DE4-3B808C1B8662}" srcOrd="0" destOrd="0" presId="urn:microsoft.com/office/officeart/2005/8/layout/process1"/>
    <dgm:cxn modelId="{196B7D98-72A2-4EA6-ABE9-CAEE569498B8}" type="presParOf" srcId="{9682F492-BD8C-4BBA-8DE4-3B808C1B8662}" destId="{6E8966CD-A0CF-468A-BE3D-E61D72A2C39C}" srcOrd="0" destOrd="0" presId="urn:microsoft.com/office/officeart/2005/8/layout/process1"/>
    <dgm:cxn modelId="{627F3C90-C025-4E95-8120-F513F3AA6B72}" type="presParOf" srcId="{9682F492-BD8C-4BBA-8DE4-3B808C1B8662}" destId="{DB6B4B82-B24E-428F-B3BD-42802DBA4C70}" srcOrd="1" destOrd="0" presId="urn:microsoft.com/office/officeart/2005/8/layout/process1"/>
    <dgm:cxn modelId="{5A41D927-7916-4087-8A44-F3EC20CFAEFB}" type="presParOf" srcId="{DB6B4B82-B24E-428F-B3BD-42802DBA4C70}" destId="{401E5C6C-8A42-4E02-97DC-27917C6E92E3}" srcOrd="0" destOrd="0" presId="urn:microsoft.com/office/officeart/2005/8/layout/process1"/>
    <dgm:cxn modelId="{9545305A-A70D-4366-A405-B7F60A642DC6}" type="presParOf" srcId="{9682F492-BD8C-4BBA-8DE4-3B808C1B8662}" destId="{63FAD20E-DCCC-4C6C-9F8B-8D220C54AD91}" srcOrd="2" destOrd="0" presId="urn:microsoft.com/office/officeart/2005/8/layout/process1"/>
    <dgm:cxn modelId="{51A1A702-CECF-4344-9E72-EEC93FE924F3}" type="presParOf" srcId="{9682F492-BD8C-4BBA-8DE4-3B808C1B8662}" destId="{B893E2D9-C3D8-4112-8B1E-98FDDB2CC26F}" srcOrd="3" destOrd="0" presId="urn:microsoft.com/office/officeart/2005/8/layout/process1"/>
    <dgm:cxn modelId="{D583B9C6-4389-4687-9018-DDF753FEFE2A}" type="presParOf" srcId="{B893E2D9-C3D8-4112-8B1E-98FDDB2CC26F}" destId="{405D915B-1D1F-468C-B067-6BC36C64FF61}" srcOrd="0" destOrd="0" presId="urn:microsoft.com/office/officeart/2005/8/layout/process1"/>
    <dgm:cxn modelId="{81C5425E-D945-467D-B3C4-2F453C0B6AC1}" type="presParOf" srcId="{9682F492-BD8C-4BBA-8DE4-3B808C1B8662}" destId="{FE838CBB-C602-4E9D-89DC-7AE30ACE3ADD}" srcOrd="4" destOrd="0" presId="urn:microsoft.com/office/officeart/2005/8/layout/process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5B459A-9DE6-4F4A-ABDE-78B61310317A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C070F5-3FD5-45DB-BB72-A63742EF0760}">
      <dgm:prSet/>
      <dgm:spPr/>
      <dgm:t>
        <a:bodyPr/>
        <a:lstStyle/>
        <a:p>
          <a:pPr algn="l" rtl="0"/>
          <a:r>
            <a:rPr lang="en-US" dirty="0" smtClean="0"/>
            <a:t>Some root canals are not readily apparent or easily accessible</a:t>
          </a:r>
          <a:endParaRPr lang="en-US" dirty="0"/>
        </a:p>
      </dgm:t>
    </dgm:pt>
    <dgm:pt modelId="{4306375A-069E-40DD-8502-439F166EBD37}" type="parTrans" cxnId="{EA01FFB3-CCE9-4483-AFF4-F05B5B068E99}">
      <dgm:prSet/>
      <dgm:spPr/>
      <dgm:t>
        <a:bodyPr/>
        <a:lstStyle/>
        <a:p>
          <a:endParaRPr lang="en-US"/>
        </a:p>
      </dgm:t>
    </dgm:pt>
    <dgm:pt modelId="{3B8FEDA4-CEE9-4644-BD98-422DF5F48A6E}" type="sibTrans" cxnId="{EA01FFB3-CCE9-4483-AFF4-F05B5B068E99}">
      <dgm:prSet/>
      <dgm:spPr/>
      <dgm:t>
        <a:bodyPr/>
        <a:lstStyle/>
        <a:p>
          <a:endParaRPr lang="en-US"/>
        </a:p>
      </dgm:t>
    </dgm:pt>
    <dgm:pt modelId="{F74D9856-CB46-4F83-9ED3-EE18E619C62B}" type="pres">
      <dgm:prSet presAssocID="{345B459A-9DE6-4F4A-ABDE-78B6131031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DAEA54-F006-42EC-AC1B-A008C3C008CD}" type="pres">
      <dgm:prSet presAssocID="{86C070F5-3FD5-45DB-BB72-A63742EF076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1FFB3-CCE9-4483-AFF4-F05B5B068E99}" srcId="{345B459A-9DE6-4F4A-ABDE-78B61310317A}" destId="{86C070F5-3FD5-45DB-BB72-A63742EF0760}" srcOrd="0" destOrd="0" parTransId="{4306375A-069E-40DD-8502-439F166EBD37}" sibTransId="{3B8FEDA4-CEE9-4644-BD98-422DF5F48A6E}"/>
    <dgm:cxn modelId="{DD2AEC1A-F291-41E1-A62B-BCBC7F1FCEF8}" type="presOf" srcId="{86C070F5-3FD5-45DB-BB72-A63742EF0760}" destId="{96DAEA54-F006-42EC-AC1B-A008C3C008CD}" srcOrd="0" destOrd="0" presId="urn:microsoft.com/office/officeart/2005/8/layout/process1"/>
    <dgm:cxn modelId="{1048F327-9EA3-48D8-9826-5CD45BFA3D2A}" type="presOf" srcId="{345B459A-9DE6-4F4A-ABDE-78B61310317A}" destId="{F74D9856-CB46-4F83-9ED3-EE18E619C62B}" srcOrd="0" destOrd="0" presId="urn:microsoft.com/office/officeart/2005/8/layout/process1"/>
    <dgm:cxn modelId="{BCA85BBE-E28F-434A-A6FE-D99171222C83}" type="presParOf" srcId="{F74D9856-CB46-4F83-9ED3-EE18E619C62B}" destId="{96DAEA54-F006-42EC-AC1B-A008C3C008CD}" srcOrd="0" destOrd="0" presId="urn:microsoft.com/office/officeart/2005/8/layout/process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604238-236A-4B20-8164-922079BF02A3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06CA0B05-D6A0-462F-B69C-9C4E1858DBB6}">
      <dgm:prSet/>
      <dgm:spPr/>
      <dgm:t>
        <a:bodyPr/>
        <a:lstStyle/>
        <a:p>
          <a:pPr rtl="0"/>
          <a:r>
            <a:rPr lang="en-US" dirty="0" smtClean="0"/>
            <a:t>During treatment, an instrument or filling material may be noticed to be  other than exactly centered in the root.</a:t>
          </a:r>
          <a:endParaRPr lang="en-US" dirty="0"/>
        </a:p>
      </dgm:t>
    </dgm:pt>
    <dgm:pt modelId="{699E31ED-792E-4BA8-8D40-927256217732}" type="parTrans" cxnId="{A7813017-65DC-4CA6-87C9-8DE7B5042C82}">
      <dgm:prSet/>
      <dgm:spPr/>
      <dgm:t>
        <a:bodyPr/>
        <a:lstStyle/>
        <a:p>
          <a:endParaRPr lang="en-US"/>
        </a:p>
      </dgm:t>
    </dgm:pt>
    <dgm:pt modelId="{D0BE0B22-AAAF-4FB5-A3A5-8964F7174A37}" type="sibTrans" cxnId="{A7813017-65DC-4CA6-87C9-8DE7B5042C82}">
      <dgm:prSet/>
      <dgm:spPr/>
      <dgm:t>
        <a:bodyPr/>
        <a:lstStyle/>
        <a:p>
          <a:endParaRPr lang="en-US"/>
        </a:p>
      </dgm:t>
    </dgm:pt>
    <dgm:pt modelId="{AB62C71A-F6BE-40ED-8E3A-A73E43D79FC2}">
      <dgm:prSet/>
      <dgm:spPr/>
      <dgm:t>
        <a:bodyPr/>
        <a:lstStyle/>
        <a:p>
          <a:pPr rtl="0"/>
          <a:r>
            <a:rPr lang="en-US" dirty="0" smtClean="0"/>
            <a:t>Some cases, recognition may not occur until failure is detected.</a:t>
          </a:r>
          <a:endParaRPr lang="en-US" dirty="0"/>
        </a:p>
      </dgm:t>
    </dgm:pt>
    <dgm:pt modelId="{6F3C5942-7411-4029-A712-F78E322EBEEC}" type="parTrans" cxnId="{7269908E-BC19-4EA9-B655-05C091310702}">
      <dgm:prSet/>
      <dgm:spPr/>
      <dgm:t>
        <a:bodyPr/>
        <a:lstStyle/>
        <a:p>
          <a:endParaRPr lang="en-US"/>
        </a:p>
      </dgm:t>
    </dgm:pt>
    <dgm:pt modelId="{905D6621-07D1-450B-B134-4972D34D97CA}" type="sibTrans" cxnId="{7269908E-BC19-4EA9-B655-05C091310702}">
      <dgm:prSet/>
      <dgm:spPr/>
      <dgm:t>
        <a:bodyPr/>
        <a:lstStyle/>
        <a:p>
          <a:endParaRPr lang="en-US"/>
        </a:p>
      </dgm:t>
    </dgm:pt>
    <dgm:pt modelId="{19779817-7683-490F-8EA8-B19E1CE42737}">
      <dgm:prSet/>
      <dgm:spPr/>
      <dgm:t>
        <a:bodyPr/>
        <a:lstStyle/>
        <a:p>
          <a:pPr rtl="0"/>
          <a:r>
            <a:rPr lang="en-US" dirty="0" err="1" smtClean="0"/>
            <a:t>Mesial</a:t>
          </a:r>
          <a:r>
            <a:rPr lang="en-US" dirty="0" smtClean="0"/>
            <a:t> roots of maxillary molars and distal roots of </a:t>
          </a:r>
          <a:r>
            <a:rPr lang="en-US" dirty="0" err="1" smtClean="0"/>
            <a:t>mandibular</a:t>
          </a:r>
          <a:r>
            <a:rPr lang="en-US" dirty="0" smtClean="0"/>
            <a:t> molars -  commonly missed canals.</a:t>
          </a:r>
          <a:endParaRPr lang="en-US" dirty="0"/>
        </a:p>
      </dgm:t>
    </dgm:pt>
    <dgm:pt modelId="{15A69E97-C7A9-4BBB-A7BD-500FD0BC60EB}" type="parTrans" cxnId="{473AAC1C-0EAD-4B38-84E9-69246D4B9921}">
      <dgm:prSet/>
      <dgm:spPr/>
      <dgm:t>
        <a:bodyPr/>
        <a:lstStyle/>
        <a:p>
          <a:endParaRPr lang="en-US"/>
        </a:p>
      </dgm:t>
    </dgm:pt>
    <dgm:pt modelId="{3F379F1D-C4D0-4A1B-B173-3CEF28FCE3BC}" type="sibTrans" cxnId="{473AAC1C-0EAD-4B38-84E9-69246D4B9921}">
      <dgm:prSet/>
      <dgm:spPr/>
      <dgm:t>
        <a:bodyPr/>
        <a:lstStyle/>
        <a:p>
          <a:endParaRPr lang="en-US"/>
        </a:p>
      </dgm:t>
    </dgm:pt>
    <dgm:pt modelId="{DD1BEA4A-FDD9-4F7C-AD25-3716D7BB19C9}">
      <dgm:prSet/>
      <dgm:spPr/>
      <dgm:t>
        <a:bodyPr/>
        <a:lstStyle/>
        <a:p>
          <a:pPr rtl="0"/>
          <a:r>
            <a:rPr lang="en-US" smtClean="0"/>
            <a:t>NaOCl can be used to detect canals – effervescence test</a:t>
          </a:r>
          <a:endParaRPr lang="en-US" dirty="0"/>
        </a:p>
      </dgm:t>
    </dgm:pt>
    <dgm:pt modelId="{491A85E1-4A81-485F-8D70-A7E7D011167F}" type="parTrans" cxnId="{094FAC44-7EBE-4DA5-9F34-2F82F70E9B05}">
      <dgm:prSet/>
      <dgm:spPr/>
      <dgm:t>
        <a:bodyPr/>
        <a:lstStyle/>
        <a:p>
          <a:endParaRPr lang="en-US"/>
        </a:p>
      </dgm:t>
    </dgm:pt>
    <dgm:pt modelId="{D9FC3AB8-D270-4D7C-9D2F-A8DF217F4885}" type="sibTrans" cxnId="{094FAC44-7EBE-4DA5-9F34-2F82F70E9B05}">
      <dgm:prSet/>
      <dgm:spPr/>
      <dgm:t>
        <a:bodyPr/>
        <a:lstStyle/>
        <a:p>
          <a:endParaRPr lang="en-US"/>
        </a:p>
      </dgm:t>
    </dgm:pt>
    <dgm:pt modelId="{EBDFB623-EBE0-4AE6-8641-90A3AF8F2C62}" type="pres">
      <dgm:prSet presAssocID="{BF604238-236A-4B20-8164-922079BF02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0702F3-19DA-4C0C-BF5E-8BD68655F4D7}" type="pres">
      <dgm:prSet presAssocID="{06CA0B05-D6A0-462F-B69C-9C4E1858DBB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E1A81-EE86-46D8-BE2C-BD705F07D463}" type="pres">
      <dgm:prSet presAssocID="{D0BE0B22-AAAF-4FB5-A3A5-8964F7174A37}" presName="spacer" presStyleCnt="0"/>
      <dgm:spPr/>
    </dgm:pt>
    <dgm:pt modelId="{52E5C0AD-67E8-4FC1-BE00-DD3C57F35447}" type="pres">
      <dgm:prSet presAssocID="{AB62C71A-F6BE-40ED-8E3A-A73E43D79F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F3BEA-A83D-4FA5-9E43-A38742241F53}" type="pres">
      <dgm:prSet presAssocID="{905D6621-07D1-450B-B134-4972D34D97CA}" presName="spacer" presStyleCnt="0"/>
      <dgm:spPr/>
    </dgm:pt>
    <dgm:pt modelId="{18FB1C0C-AB7B-4796-896D-E6447B0466F7}" type="pres">
      <dgm:prSet presAssocID="{19779817-7683-490F-8EA8-B19E1CE427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623BA-A0EF-4A82-B31E-2995109DED9F}" type="pres">
      <dgm:prSet presAssocID="{19779817-7683-490F-8EA8-B19E1CE4273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D5CD06-1C07-4624-99C1-FADFA64772B8}" type="presOf" srcId="{06CA0B05-D6A0-462F-B69C-9C4E1858DBB6}" destId="{8C0702F3-19DA-4C0C-BF5E-8BD68655F4D7}" srcOrd="0" destOrd="0" presId="urn:microsoft.com/office/officeart/2005/8/layout/vList2"/>
    <dgm:cxn modelId="{4F2ECCEA-582C-4203-8786-E295B6981522}" type="presOf" srcId="{DD1BEA4A-FDD9-4F7C-AD25-3716D7BB19C9}" destId="{A9A623BA-A0EF-4A82-B31E-2995109DED9F}" srcOrd="0" destOrd="0" presId="urn:microsoft.com/office/officeart/2005/8/layout/vList2"/>
    <dgm:cxn modelId="{A258C3AE-1A81-422E-A37D-7783A0F387B6}" type="presOf" srcId="{AB62C71A-F6BE-40ED-8E3A-A73E43D79FC2}" destId="{52E5C0AD-67E8-4FC1-BE00-DD3C57F35447}" srcOrd="0" destOrd="0" presId="urn:microsoft.com/office/officeart/2005/8/layout/vList2"/>
    <dgm:cxn modelId="{473AAC1C-0EAD-4B38-84E9-69246D4B9921}" srcId="{BF604238-236A-4B20-8164-922079BF02A3}" destId="{19779817-7683-490F-8EA8-B19E1CE42737}" srcOrd="2" destOrd="0" parTransId="{15A69E97-C7A9-4BBB-A7BD-500FD0BC60EB}" sibTransId="{3F379F1D-C4D0-4A1B-B173-3CEF28FCE3BC}"/>
    <dgm:cxn modelId="{9476F59D-ECF9-498A-82D2-9BFEE51F6850}" type="presOf" srcId="{BF604238-236A-4B20-8164-922079BF02A3}" destId="{EBDFB623-EBE0-4AE6-8641-90A3AF8F2C62}" srcOrd="0" destOrd="0" presId="urn:microsoft.com/office/officeart/2005/8/layout/vList2"/>
    <dgm:cxn modelId="{A7813017-65DC-4CA6-87C9-8DE7B5042C82}" srcId="{BF604238-236A-4B20-8164-922079BF02A3}" destId="{06CA0B05-D6A0-462F-B69C-9C4E1858DBB6}" srcOrd="0" destOrd="0" parTransId="{699E31ED-792E-4BA8-8D40-927256217732}" sibTransId="{D0BE0B22-AAAF-4FB5-A3A5-8964F7174A37}"/>
    <dgm:cxn modelId="{31F5295D-AE7C-4A7B-ABEF-5CFADA699D68}" type="presOf" srcId="{19779817-7683-490F-8EA8-B19E1CE42737}" destId="{18FB1C0C-AB7B-4796-896D-E6447B0466F7}" srcOrd="0" destOrd="0" presId="urn:microsoft.com/office/officeart/2005/8/layout/vList2"/>
    <dgm:cxn modelId="{7269908E-BC19-4EA9-B655-05C091310702}" srcId="{BF604238-236A-4B20-8164-922079BF02A3}" destId="{AB62C71A-F6BE-40ED-8E3A-A73E43D79FC2}" srcOrd="1" destOrd="0" parTransId="{6F3C5942-7411-4029-A712-F78E322EBEEC}" sibTransId="{905D6621-07D1-450B-B134-4972D34D97CA}"/>
    <dgm:cxn modelId="{094FAC44-7EBE-4DA5-9F34-2F82F70E9B05}" srcId="{19779817-7683-490F-8EA8-B19E1CE42737}" destId="{DD1BEA4A-FDD9-4F7C-AD25-3716D7BB19C9}" srcOrd="0" destOrd="0" parTransId="{491A85E1-4A81-485F-8D70-A7E7D011167F}" sibTransId="{D9FC3AB8-D270-4D7C-9D2F-A8DF217F4885}"/>
    <dgm:cxn modelId="{0790E7DC-B9EF-41E0-8446-1FB3E495293A}" type="presParOf" srcId="{EBDFB623-EBE0-4AE6-8641-90A3AF8F2C62}" destId="{8C0702F3-19DA-4C0C-BF5E-8BD68655F4D7}" srcOrd="0" destOrd="0" presId="urn:microsoft.com/office/officeart/2005/8/layout/vList2"/>
    <dgm:cxn modelId="{87189D14-2121-4C6D-8DC1-570B068ABEBB}" type="presParOf" srcId="{EBDFB623-EBE0-4AE6-8641-90A3AF8F2C62}" destId="{C6DE1A81-EE86-46D8-BE2C-BD705F07D463}" srcOrd="1" destOrd="0" presId="urn:microsoft.com/office/officeart/2005/8/layout/vList2"/>
    <dgm:cxn modelId="{B059B51C-9955-4F88-8467-0AB1C9035643}" type="presParOf" srcId="{EBDFB623-EBE0-4AE6-8641-90A3AF8F2C62}" destId="{52E5C0AD-67E8-4FC1-BE00-DD3C57F35447}" srcOrd="2" destOrd="0" presId="urn:microsoft.com/office/officeart/2005/8/layout/vList2"/>
    <dgm:cxn modelId="{E9BE9689-DDCF-44C8-A896-849198DE039A}" type="presParOf" srcId="{EBDFB623-EBE0-4AE6-8641-90A3AF8F2C62}" destId="{B21F3BEA-A83D-4FA5-9E43-A38742241F53}" srcOrd="3" destOrd="0" presId="urn:microsoft.com/office/officeart/2005/8/layout/vList2"/>
    <dgm:cxn modelId="{8E5233C0-A601-438E-8452-A099FB5E484E}" type="presParOf" srcId="{EBDFB623-EBE0-4AE6-8641-90A3AF8F2C62}" destId="{18FB1C0C-AB7B-4796-896D-E6447B0466F7}" srcOrd="4" destOrd="0" presId="urn:microsoft.com/office/officeart/2005/8/layout/vList2"/>
    <dgm:cxn modelId="{CB9B38E4-FE67-4A6F-BC30-946A836E26C0}" type="presParOf" srcId="{EBDFB623-EBE0-4AE6-8641-90A3AF8F2C62}" destId="{A9A623BA-A0EF-4A82-B31E-2995109DED9F}" srcOrd="5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936BE90-8800-44EE-AA8C-8985EE559EF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14FD1B-7601-4627-98F3-EEC8B7DBB5FE}">
      <dgm:prSet/>
      <dgm:spPr/>
      <dgm:t>
        <a:bodyPr/>
        <a:lstStyle/>
        <a:p>
          <a:pPr rtl="0"/>
          <a:r>
            <a:rPr lang="en-US" dirty="0" smtClean="0"/>
            <a:t>Retreatment is appropriate and should be attempted before recommending surgical correction.</a:t>
          </a:r>
          <a:endParaRPr lang="en-US" dirty="0"/>
        </a:p>
      </dgm:t>
    </dgm:pt>
    <dgm:pt modelId="{E0EE8C44-1113-4225-9363-4A4313301BDD}" type="parTrans" cxnId="{EFF55E2E-EF23-408A-B154-E9FF5ECCB740}">
      <dgm:prSet/>
      <dgm:spPr/>
      <dgm:t>
        <a:bodyPr/>
        <a:lstStyle/>
        <a:p>
          <a:endParaRPr lang="en-US"/>
        </a:p>
      </dgm:t>
    </dgm:pt>
    <dgm:pt modelId="{E7BB46C0-8DE3-4C32-ADBD-265117A7F37E}" type="sibTrans" cxnId="{EFF55E2E-EF23-408A-B154-E9FF5ECCB740}">
      <dgm:prSet/>
      <dgm:spPr/>
      <dgm:t>
        <a:bodyPr/>
        <a:lstStyle/>
        <a:p>
          <a:endParaRPr lang="en-US"/>
        </a:p>
      </dgm:t>
    </dgm:pt>
    <dgm:pt modelId="{42828E47-1E06-4DCF-BEFF-BE2D8A8D3B89}" type="pres">
      <dgm:prSet presAssocID="{4936BE90-8800-44EE-AA8C-8985EE559E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FBD048-1B34-41AD-8ED0-5694259F5B30}" type="pres">
      <dgm:prSet presAssocID="{E414FD1B-7601-4627-98F3-EEC8B7DBB5F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16E7B1-FE34-4015-AD6E-3BDCE636CB6F}" type="presOf" srcId="{4936BE90-8800-44EE-AA8C-8985EE559EFE}" destId="{42828E47-1E06-4DCF-BEFF-BE2D8A8D3B89}" srcOrd="0" destOrd="0" presId="urn:microsoft.com/office/officeart/2005/8/layout/vList2"/>
    <dgm:cxn modelId="{89F9CA5B-DC56-482A-B6B6-350D5E5433BE}" type="presOf" srcId="{E414FD1B-7601-4627-98F3-EEC8B7DBB5FE}" destId="{83FBD048-1B34-41AD-8ED0-5694259F5B30}" srcOrd="0" destOrd="0" presId="urn:microsoft.com/office/officeart/2005/8/layout/vList2"/>
    <dgm:cxn modelId="{EFF55E2E-EF23-408A-B154-E9FF5ECCB740}" srcId="{4936BE90-8800-44EE-AA8C-8985EE559EFE}" destId="{E414FD1B-7601-4627-98F3-EEC8B7DBB5FE}" srcOrd="0" destOrd="0" parTransId="{E0EE8C44-1113-4225-9363-4A4313301BDD}" sibTransId="{E7BB46C0-8DE3-4C32-ADBD-265117A7F37E}"/>
    <dgm:cxn modelId="{BBF5CAFA-68FE-459F-80FC-D03061E767C8}" type="presParOf" srcId="{42828E47-1E06-4DCF-BEFF-BE2D8A8D3B89}" destId="{83FBD048-1B34-41AD-8ED0-5694259F5B30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DF96B1-A90A-4F19-960E-88D4B22A6BBE}" type="doc">
      <dgm:prSet loTypeId="urn:microsoft.com/office/officeart/2005/8/layout/vList2" loCatId="list" qsTypeId="urn:microsoft.com/office/officeart/2005/8/quickstyle/simple3" qsCatId="simple" csTypeId="urn:microsoft.com/office/officeart/2005/8/colors/accent4_5" csCatId="accent4"/>
      <dgm:spPr/>
      <dgm:t>
        <a:bodyPr/>
        <a:lstStyle/>
        <a:p>
          <a:endParaRPr lang="en-US"/>
        </a:p>
      </dgm:t>
    </dgm:pt>
    <dgm:pt modelId="{F0A71E91-3C01-4989-A537-7991CC73A64C}">
      <dgm:prSet/>
      <dgm:spPr/>
      <dgm:t>
        <a:bodyPr/>
        <a:lstStyle/>
        <a:p>
          <a:pPr rtl="0"/>
          <a:r>
            <a:rPr lang="en-US" dirty="0" smtClean="0"/>
            <a:t>Significant amount of failure are due to missed canals</a:t>
          </a:r>
          <a:endParaRPr lang="en-US" dirty="0"/>
        </a:p>
      </dgm:t>
    </dgm:pt>
    <dgm:pt modelId="{D6DD282C-3F29-4A21-993F-2114EE999B3E}" type="parTrans" cxnId="{F3309A49-7692-4E4B-9E8D-02AA8BBA45C6}">
      <dgm:prSet/>
      <dgm:spPr/>
      <dgm:t>
        <a:bodyPr/>
        <a:lstStyle/>
        <a:p>
          <a:endParaRPr lang="en-US"/>
        </a:p>
      </dgm:t>
    </dgm:pt>
    <dgm:pt modelId="{92092411-03BF-43E2-B30F-B10D22EC0933}" type="sibTrans" cxnId="{F3309A49-7692-4E4B-9E8D-02AA8BBA45C6}">
      <dgm:prSet/>
      <dgm:spPr/>
      <dgm:t>
        <a:bodyPr/>
        <a:lstStyle/>
        <a:p>
          <a:endParaRPr lang="en-US"/>
        </a:p>
      </dgm:t>
    </dgm:pt>
    <dgm:pt modelId="{59BBD754-D725-41C2-B97B-1B746EF1ED37}">
      <dgm:prSet/>
      <dgm:spPr/>
      <dgm:t>
        <a:bodyPr/>
        <a:lstStyle/>
        <a:p>
          <a:pPr rtl="0"/>
          <a:r>
            <a:rPr lang="en-US" dirty="0" smtClean="0"/>
            <a:t>Thorough knowledge of the morphology of the tooth</a:t>
          </a:r>
          <a:endParaRPr lang="en-US" dirty="0"/>
        </a:p>
      </dgm:t>
    </dgm:pt>
    <dgm:pt modelId="{00BF8F7D-F0C0-4A92-9C35-3AED6E97C100}" type="parTrans" cxnId="{01AAF6E8-C874-4053-BD5B-43612502AA55}">
      <dgm:prSet/>
      <dgm:spPr/>
      <dgm:t>
        <a:bodyPr/>
        <a:lstStyle/>
        <a:p>
          <a:endParaRPr lang="en-US"/>
        </a:p>
      </dgm:t>
    </dgm:pt>
    <dgm:pt modelId="{77B78126-4C43-4413-B474-59F4B714C632}" type="sibTrans" cxnId="{01AAF6E8-C874-4053-BD5B-43612502AA55}">
      <dgm:prSet/>
      <dgm:spPr/>
      <dgm:t>
        <a:bodyPr/>
        <a:lstStyle/>
        <a:p>
          <a:endParaRPr lang="en-US"/>
        </a:p>
      </dgm:t>
    </dgm:pt>
    <dgm:pt modelId="{4732F6A7-30A6-40EF-9F48-F825BC91445D}">
      <dgm:prSet/>
      <dgm:spPr/>
      <dgm:t>
        <a:bodyPr/>
        <a:lstStyle/>
        <a:p>
          <a:pPr rtl="0"/>
          <a:r>
            <a:rPr lang="en-US" dirty="0" smtClean="0"/>
            <a:t>Interpretation of radiographs through </a:t>
          </a:r>
          <a:r>
            <a:rPr lang="en-US" dirty="0" err="1" smtClean="0"/>
            <a:t>mesial</a:t>
          </a:r>
          <a:r>
            <a:rPr lang="en-US" dirty="0" smtClean="0"/>
            <a:t> / distal </a:t>
          </a:r>
          <a:r>
            <a:rPr lang="en-US" dirty="0" err="1" smtClean="0"/>
            <a:t>angulation</a:t>
          </a:r>
          <a:endParaRPr lang="en-US" dirty="0"/>
        </a:p>
      </dgm:t>
    </dgm:pt>
    <dgm:pt modelId="{7FBF878B-C033-444A-ADCE-4029DD4EFE6D}" type="parTrans" cxnId="{11B6B636-531D-4ABE-B3CC-65D6E5970879}">
      <dgm:prSet/>
      <dgm:spPr/>
      <dgm:t>
        <a:bodyPr/>
        <a:lstStyle/>
        <a:p>
          <a:endParaRPr lang="en-US"/>
        </a:p>
      </dgm:t>
    </dgm:pt>
    <dgm:pt modelId="{E29DC982-671C-495E-9D33-58078B5895EF}" type="sibTrans" cxnId="{11B6B636-531D-4ABE-B3CC-65D6E5970879}">
      <dgm:prSet/>
      <dgm:spPr/>
      <dgm:t>
        <a:bodyPr/>
        <a:lstStyle/>
        <a:p>
          <a:endParaRPr lang="en-US"/>
        </a:p>
      </dgm:t>
    </dgm:pt>
    <dgm:pt modelId="{A2B2052C-C06C-40AF-A5B8-7DBCE3734D25}">
      <dgm:prSet/>
      <dgm:spPr/>
      <dgm:t>
        <a:bodyPr/>
        <a:lstStyle/>
        <a:p>
          <a:pPr rtl="0"/>
          <a:r>
            <a:rPr lang="en-US" dirty="0" smtClean="0"/>
            <a:t>Computerized digital radiography, magnifying loupes, microscopes, endoscopes.</a:t>
          </a:r>
          <a:endParaRPr lang="en-US" dirty="0"/>
        </a:p>
      </dgm:t>
    </dgm:pt>
    <dgm:pt modelId="{01B713D4-928A-4803-979E-632F58CD399E}" type="parTrans" cxnId="{329B40E6-D8F3-4D52-80F8-3E00F52DCEF1}">
      <dgm:prSet/>
      <dgm:spPr/>
      <dgm:t>
        <a:bodyPr/>
        <a:lstStyle/>
        <a:p>
          <a:endParaRPr lang="en-US"/>
        </a:p>
      </dgm:t>
    </dgm:pt>
    <dgm:pt modelId="{F16F58F7-4412-4939-8A38-86B8B625D4E3}" type="sibTrans" cxnId="{329B40E6-D8F3-4D52-80F8-3E00F52DCEF1}">
      <dgm:prSet/>
      <dgm:spPr/>
      <dgm:t>
        <a:bodyPr/>
        <a:lstStyle/>
        <a:p>
          <a:endParaRPr lang="en-US"/>
        </a:p>
      </dgm:t>
    </dgm:pt>
    <dgm:pt modelId="{9C3B47E4-477B-4446-A6D1-901216C041B4}">
      <dgm:prSet/>
      <dgm:spPr/>
      <dgm:t>
        <a:bodyPr/>
        <a:lstStyle/>
        <a:p>
          <a:pPr rtl="0"/>
          <a:r>
            <a:rPr lang="en-US" dirty="0" smtClean="0"/>
            <a:t>Adequate coronal access - Follow principles of access cavity preparation</a:t>
          </a:r>
          <a:endParaRPr lang="en-US" dirty="0"/>
        </a:p>
      </dgm:t>
    </dgm:pt>
    <dgm:pt modelId="{1EFAF42A-ED2D-4568-AD19-22AA492F8283}" type="parTrans" cxnId="{D1DA913E-F99C-4F4B-8291-96F8C660F71E}">
      <dgm:prSet/>
      <dgm:spPr/>
      <dgm:t>
        <a:bodyPr/>
        <a:lstStyle/>
        <a:p>
          <a:endParaRPr lang="en-US"/>
        </a:p>
      </dgm:t>
    </dgm:pt>
    <dgm:pt modelId="{E30115EB-92D1-4A20-9208-2A25CFB01139}" type="sibTrans" cxnId="{D1DA913E-F99C-4F4B-8291-96F8C660F71E}">
      <dgm:prSet/>
      <dgm:spPr/>
      <dgm:t>
        <a:bodyPr/>
        <a:lstStyle/>
        <a:p>
          <a:endParaRPr lang="en-US"/>
        </a:p>
      </dgm:t>
    </dgm:pt>
    <dgm:pt modelId="{A3824B31-9857-4A98-8F0B-04521F127B27}">
      <dgm:prSet/>
      <dgm:spPr/>
      <dgm:t>
        <a:bodyPr/>
        <a:lstStyle/>
        <a:p>
          <a:pPr rtl="0"/>
          <a:r>
            <a:rPr lang="en-US" dirty="0" smtClean="0"/>
            <a:t>DG-16 explorer / Micro openers</a:t>
          </a:r>
          <a:endParaRPr lang="en-US" dirty="0"/>
        </a:p>
      </dgm:t>
    </dgm:pt>
    <dgm:pt modelId="{D5327365-0B00-413A-B8CD-86CBBA455957}" type="parTrans" cxnId="{82683C6F-0C14-47E5-BEF9-80E62623DEF7}">
      <dgm:prSet/>
      <dgm:spPr/>
      <dgm:t>
        <a:bodyPr/>
        <a:lstStyle/>
        <a:p>
          <a:endParaRPr lang="en-US"/>
        </a:p>
      </dgm:t>
    </dgm:pt>
    <dgm:pt modelId="{B6661591-DDA3-44CC-81D1-708CB44EC3A0}" type="sibTrans" cxnId="{82683C6F-0C14-47E5-BEF9-80E62623DEF7}">
      <dgm:prSet/>
      <dgm:spPr/>
      <dgm:t>
        <a:bodyPr/>
        <a:lstStyle/>
        <a:p>
          <a:endParaRPr lang="en-US"/>
        </a:p>
      </dgm:t>
    </dgm:pt>
    <dgm:pt modelId="{7EF1D468-71A0-42B6-8974-0F45119A7F5D}" type="pres">
      <dgm:prSet presAssocID="{8DDF96B1-A90A-4F19-960E-88D4B22A6B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579559-323C-4807-AA9B-D357F446A4F6}" type="pres">
      <dgm:prSet presAssocID="{F0A71E91-3C01-4989-A537-7991CC73A64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C7E68-C761-41CF-8CED-1FDFACA0BE8E}" type="pres">
      <dgm:prSet presAssocID="{92092411-03BF-43E2-B30F-B10D22EC0933}" presName="spacer" presStyleCnt="0"/>
      <dgm:spPr/>
    </dgm:pt>
    <dgm:pt modelId="{40CC09C0-16B9-48D2-9E54-492F4F845674}" type="pres">
      <dgm:prSet presAssocID="{59BBD754-D725-41C2-B97B-1B746EF1ED3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92570-47ED-4858-82E8-88C22C49F634}" type="pres">
      <dgm:prSet presAssocID="{77B78126-4C43-4413-B474-59F4B714C632}" presName="spacer" presStyleCnt="0"/>
      <dgm:spPr/>
    </dgm:pt>
    <dgm:pt modelId="{BB2B5534-A87F-4D9F-86BB-BDD3B0273273}" type="pres">
      <dgm:prSet presAssocID="{4732F6A7-30A6-40EF-9F48-F825BC91445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59490-7BFB-4BBC-A2AE-B79B0523C571}" type="pres">
      <dgm:prSet presAssocID="{E29DC982-671C-495E-9D33-58078B5895EF}" presName="spacer" presStyleCnt="0"/>
      <dgm:spPr/>
    </dgm:pt>
    <dgm:pt modelId="{1BB773C1-84BB-4924-A2D5-DBAFC72DB23D}" type="pres">
      <dgm:prSet presAssocID="{A2B2052C-C06C-40AF-A5B8-7DBCE3734D2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2E577-847D-4270-8388-4FA9B018F547}" type="pres">
      <dgm:prSet presAssocID="{F16F58F7-4412-4939-8A38-86B8B625D4E3}" presName="spacer" presStyleCnt="0"/>
      <dgm:spPr/>
    </dgm:pt>
    <dgm:pt modelId="{F0E5180E-DA87-43F6-9FD3-9C77E8AE2BF8}" type="pres">
      <dgm:prSet presAssocID="{9C3B47E4-477B-4446-A6D1-901216C041B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48253-A9BB-4768-91A0-A3ED6314894D}" type="pres">
      <dgm:prSet presAssocID="{E30115EB-92D1-4A20-9208-2A25CFB01139}" presName="spacer" presStyleCnt="0"/>
      <dgm:spPr/>
    </dgm:pt>
    <dgm:pt modelId="{2DAAACCB-BDD9-4789-BF36-D477835CE544}" type="pres">
      <dgm:prSet presAssocID="{A3824B31-9857-4A98-8F0B-04521F127B2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B6B636-531D-4ABE-B3CC-65D6E5970879}" srcId="{8DDF96B1-A90A-4F19-960E-88D4B22A6BBE}" destId="{4732F6A7-30A6-40EF-9F48-F825BC91445D}" srcOrd="2" destOrd="0" parTransId="{7FBF878B-C033-444A-ADCE-4029DD4EFE6D}" sibTransId="{E29DC982-671C-495E-9D33-58078B5895EF}"/>
    <dgm:cxn modelId="{D1DA913E-F99C-4F4B-8291-96F8C660F71E}" srcId="{8DDF96B1-A90A-4F19-960E-88D4B22A6BBE}" destId="{9C3B47E4-477B-4446-A6D1-901216C041B4}" srcOrd="4" destOrd="0" parTransId="{1EFAF42A-ED2D-4568-AD19-22AA492F8283}" sibTransId="{E30115EB-92D1-4A20-9208-2A25CFB01139}"/>
    <dgm:cxn modelId="{F3309A49-7692-4E4B-9E8D-02AA8BBA45C6}" srcId="{8DDF96B1-A90A-4F19-960E-88D4B22A6BBE}" destId="{F0A71E91-3C01-4989-A537-7991CC73A64C}" srcOrd="0" destOrd="0" parTransId="{D6DD282C-3F29-4A21-993F-2114EE999B3E}" sibTransId="{92092411-03BF-43E2-B30F-B10D22EC0933}"/>
    <dgm:cxn modelId="{8CE49257-26B3-4C51-8202-48AA68AD2C8A}" type="presOf" srcId="{8DDF96B1-A90A-4F19-960E-88D4B22A6BBE}" destId="{7EF1D468-71A0-42B6-8974-0F45119A7F5D}" srcOrd="0" destOrd="0" presId="urn:microsoft.com/office/officeart/2005/8/layout/vList2"/>
    <dgm:cxn modelId="{7EFCB7E7-5227-48FB-8051-C9A27F03DD38}" type="presOf" srcId="{A3824B31-9857-4A98-8F0B-04521F127B27}" destId="{2DAAACCB-BDD9-4789-BF36-D477835CE544}" srcOrd="0" destOrd="0" presId="urn:microsoft.com/office/officeart/2005/8/layout/vList2"/>
    <dgm:cxn modelId="{D4DEF21A-20C9-481F-B4D5-929FC59926EF}" type="presOf" srcId="{F0A71E91-3C01-4989-A537-7991CC73A64C}" destId="{67579559-323C-4807-AA9B-D357F446A4F6}" srcOrd="0" destOrd="0" presId="urn:microsoft.com/office/officeart/2005/8/layout/vList2"/>
    <dgm:cxn modelId="{7C11945D-E73E-4211-8902-327BF50FB025}" type="presOf" srcId="{4732F6A7-30A6-40EF-9F48-F825BC91445D}" destId="{BB2B5534-A87F-4D9F-86BB-BDD3B0273273}" srcOrd="0" destOrd="0" presId="urn:microsoft.com/office/officeart/2005/8/layout/vList2"/>
    <dgm:cxn modelId="{329B40E6-D8F3-4D52-80F8-3E00F52DCEF1}" srcId="{8DDF96B1-A90A-4F19-960E-88D4B22A6BBE}" destId="{A2B2052C-C06C-40AF-A5B8-7DBCE3734D25}" srcOrd="3" destOrd="0" parTransId="{01B713D4-928A-4803-979E-632F58CD399E}" sibTransId="{F16F58F7-4412-4939-8A38-86B8B625D4E3}"/>
    <dgm:cxn modelId="{2E79350C-3FF1-4468-B628-8BEC46488249}" type="presOf" srcId="{59BBD754-D725-41C2-B97B-1B746EF1ED37}" destId="{40CC09C0-16B9-48D2-9E54-492F4F845674}" srcOrd="0" destOrd="0" presId="urn:microsoft.com/office/officeart/2005/8/layout/vList2"/>
    <dgm:cxn modelId="{85B1063C-0C06-4CB5-B7D1-B12A9DC1DF7D}" type="presOf" srcId="{9C3B47E4-477B-4446-A6D1-901216C041B4}" destId="{F0E5180E-DA87-43F6-9FD3-9C77E8AE2BF8}" srcOrd="0" destOrd="0" presId="urn:microsoft.com/office/officeart/2005/8/layout/vList2"/>
    <dgm:cxn modelId="{04F1293A-C578-46FB-9F9B-0E12FFFB8448}" type="presOf" srcId="{A2B2052C-C06C-40AF-A5B8-7DBCE3734D25}" destId="{1BB773C1-84BB-4924-A2D5-DBAFC72DB23D}" srcOrd="0" destOrd="0" presId="urn:microsoft.com/office/officeart/2005/8/layout/vList2"/>
    <dgm:cxn modelId="{01AAF6E8-C874-4053-BD5B-43612502AA55}" srcId="{8DDF96B1-A90A-4F19-960E-88D4B22A6BBE}" destId="{59BBD754-D725-41C2-B97B-1B746EF1ED37}" srcOrd="1" destOrd="0" parTransId="{00BF8F7D-F0C0-4A92-9C35-3AED6E97C100}" sibTransId="{77B78126-4C43-4413-B474-59F4B714C632}"/>
    <dgm:cxn modelId="{82683C6F-0C14-47E5-BEF9-80E62623DEF7}" srcId="{8DDF96B1-A90A-4F19-960E-88D4B22A6BBE}" destId="{A3824B31-9857-4A98-8F0B-04521F127B27}" srcOrd="5" destOrd="0" parTransId="{D5327365-0B00-413A-B8CD-86CBBA455957}" sibTransId="{B6661591-DDA3-44CC-81D1-708CB44EC3A0}"/>
    <dgm:cxn modelId="{7786E344-64C9-4D32-A433-DE1FAFFF041D}" type="presParOf" srcId="{7EF1D468-71A0-42B6-8974-0F45119A7F5D}" destId="{67579559-323C-4807-AA9B-D357F446A4F6}" srcOrd="0" destOrd="0" presId="urn:microsoft.com/office/officeart/2005/8/layout/vList2"/>
    <dgm:cxn modelId="{48DEFA15-91DF-4403-9E6E-AF4AC71AA8A5}" type="presParOf" srcId="{7EF1D468-71A0-42B6-8974-0F45119A7F5D}" destId="{E0BC7E68-C761-41CF-8CED-1FDFACA0BE8E}" srcOrd="1" destOrd="0" presId="urn:microsoft.com/office/officeart/2005/8/layout/vList2"/>
    <dgm:cxn modelId="{28BEBED7-BB9C-423D-B245-508218AB1EEC}" type="presParOf" srcId="{7EF1D468-71A0-42B6-8974-0F45119A7F5D}" destId="{40CC09C0-16B9-48D2-9E54-492F4F845674}" srcOrd="2" destOrd="0" presId="urn:microsoft.com/office/officeart/2005/8/layout/vList2"/>
    <dgm:cxn modelId="{7DA387DC-27C7-41FB-8DD0-FD2746A0408B}" type="presParOf" srcId="{7EF1D468-71A0-42B6-8974-0F45119A7F5D}" destId="{BC292570-47ED-4858-82E8-88C22C49F634}" srcOrd="3" destOrd="0" presId="urn:microsoft.com/office/officeart/2005/8/layout/vList2"/>
    <dgm:cxn modelId="{0AFCBEE0-9B12-466F-9331-EA9A0D60B115}" type="presParOf" srcId="{7EF1D468-71A0-42B6-8974-0F45119A7F5D}" destId="{BB2B5534-A87F-4D9F-86BB-BDD3B0273273}" srcOrd="4" destOrd="0" presId="urn:microsoft.com/office/officeart/2005/8/layout/vList2"/>
    <dgm:cxn modelId="{D78A9A08-E2A3-4061-8E99-E7ADE8AAD4F6}" type="presParOf" srcId="{7EF1D468-71A0-42B6-8974-0F45119A7F5D}" destId="{4D859490-7BFB-4BBC-A2AE-B79B0523C571}" srcOrd="5" destOrd="0" presId="urn:microsoft.com/office/officeart/2005/8/layout/vList2"/>
    <dgm:cxn modelId="{DE10DA9B-F495-4DA4-8862-A9EDAFBF3762}" type="presParOf" srcId="{7EF1D468-71A0-42B6-8974-0F45119A7F5D}" destId="{1BB773C1-84BB-4924-A2D5-DBAFC72DB23D}" srcOrd="6" destOrd="0" presId="urn:microsoft.com/office/officeart/2005/8/layout/vList2"/>
    <dgm:cxn modelId="{5B0C7AF3-4EE0-4BAD-A7CD-7E090F52A64B}" type="presParOf" srcId="{7EF1D468-71A0-42B6-8974-0F45119A7F5D}" destId="{13E2E577-847D-4270-8388-4FA9B018F547}" srcOrd="7" destOrd="0" presId="urn:microsoft.com/office/officeart/2005/8/layout/vList2"/>
    <dgm:cxn modelId="{C43EB7F8-0F9A-4344-9040-3260ED9891B4}" type="presParOf" srcId="{7EF1D468-71A0-42B6-8974-0F45119A7F5D}" destId="{F0E5180E-DA87-43F6-9FD3-9C77E8AE2BF8}" srcOrd="8" destOrd="0" presId="urn:microsoft.com/office/officeart/2005/8/layout/vList2"/>
    <dgm:cxn modelId="{116BFA4C-3DA0-4A74-86B2-41154296365E}" type="presParOf" srcId="{7EF1D468-71A0-42B6-8974-0F45119A7F5D}" destId="{AF948253-A9BB-4768-91A0-A3ED6314894D}" srcOrd="9" destOrd="0" presId="urn:microsoft.com/office/officeart/2005/8/layout/vList2"/>
    <dgm:cxn modelId="{019373A8-DE6C-4103-946F-700E522C7126}" type="presParOf" srcId="{7EF1D468-71A0-42B6-8974-0F45119A7F5D}" destId="{2DAAACCB-BDD9-4789-BF36-D477835CE544}" srcOrd="1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BAB38F-B408-43D5-8B51-B980BE3F2493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C8C602-8A87-4763-8F7D-3B56E6941657}">
      <dgm:prSet/>
      <dgm:spPr/>
      <dgm:t>
        <a:bodyPr/>
        <a:lstStyle/>
        <a:p>
          <a:pPr rtl="0"/>
          <a:r>
            <a:rPr lang="en-US" dirty="0" smtClean="0"/>
            <a:t>Prognosis is reduced - most likely result in treatment failure</a:t>
          </a:r>
          <a:endParaRPr lang="en-US" dirty="0"/>
        </a:p>
      </dgm:t>
    </dgm:pt>
    <dgm:pt modelId="{4F9BBAE4-2116-4523-86F2-625A18BC2BF1}" type="parTrans" cxnId="{B5279F6A-EFA2-44A7-BFD1-D5E60569CC69}">
      <dgm:prSet/>
      <dgm:spPr/>
      <dgm:t>
        <a:bodyPr/>
        <a:lstStyle/>
        <a:p>
          <a:endParaRPr lang="en-US"/>
        </a:p>
      </dgm:t>
    </dgm:pt>
    <dgm:pt modelId="{0114BC29-7AEE-4D5D-98FC-46547F11827A}" type="sibTrans" cxnId="{B5279F6A-EFA2-44A7-BFD1-D5E60569CC69}">
      <dgm:prSet/>
      <dgm:spPr/>
      <dgm:t>
        <a:bodyPr/>
        <a:lstStyle/>
        <a:p>
          <a:endParaRPr lang="en-US"/>
        </a:p>
      </dgm:t>
    </dgm:pt>
    <dgm:pt modelId="{842F6AF3-C227-49B2-8DC6-D15D411E5067}" type="pres">
      <dgm:prSet presAssocID="{96BAB38F-B408-43D5-8B51-B980BE3F24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11F94-ACE2-4AF8-AD8F-A23EB633BAE8}" type="pres">
      <dgm:prSet presAssocID="{CEC8C602-8A87-4763-8F7D-3B56E69416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279F6A-EFA2-44A7-BFD1-D5E60569CC69}" srcId="{96BAB38F-B408-43D5-8B51-B980BE3F2493}" destId="{CEC8C602-8A87-4763-8F7D-3B56E6941657}" srcOrd="0" destOrd="0" parTransId="{4F9BBAE4-2116-4523-86F2-625A18BC2BF1}" sibTransId="{0114BC29-7AEE-4D5D-98FC-46547F11827A}"/>
    <dgm:cxn modelId="{2FCEC699-B024-41B7-AC84-22C7F690FB1B}" type="presOf" srcId="{96BAB38F-B408-43D5-8B51-B980BE3F2493}" destId="{842F6AF3-C227-49B2-8DC6-D15D411E5067}" srcOrd="0" destOrd="0" presId="urn:microsoft.com/office/officeart/2005/8/layout/vList2"/>
    <dgm:cxn modelId="{F2BFB9A7-B723-48BA-9136-FFA4012F44F5}" type="presOf" srcId="{CEC8C602-8A87-4763-8F7D-3B56E6941657}" destId="{2CA11F94-ACE2-4AF8-AD8F-A23EB633BAE8}" srcOrd="0" destOrd="0" presId="urn:microsoft.com/office/officeart/2005/8/layout/vList2"/>
    <dgm:cxn modelId="{BF74F15E-4FDB-42FB-B457-07753A4315BD}" type="presParOf" srcId="{842F6AF3-C227-49B2-8DC6-D15D411E5067}" destId="{2CA11F94-ACE2-4AF8-AD8F-A23EB633BAE8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5D1A2A7-C693-4460-AA9A-F0B42439BB4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675EFB7-8CD2-4977-9C4B-7028558C7BBB}">
      <dgm:prSet/>
      <dgm:spPr/>
      <dgm:t>
        <a:bodyPr/>
        <a:lstStyle/>
        <a:p>
          <a:pPr rtl="0"/>
          <a:r>
            <a:rPr lang="en-US" dirty="0" smtClean="0"/>
            <a:t>Endo-treatment of a tooth with existing porcelain crown is challenging.</a:t>
          </a:r>
          <a:endParaRPr lang="en-US" dirty="0"/>
        </a:p>
      </dgm:t>
    </dgm:pt>
    <dgm:pt modelId="{54854675-BF60-4750-9C0B-F8115562D398}" type="parTrans" cxnId="{DBC8628F-75B2-4C1F-8DC1-0F48E5A75E5F}">
      <dgm:prSet/>
      <dgm:spPr/>
      <dgm:t>
        <a:bodyPr/>
        <a:lstStyle/>
        <a:p>
          <a:endParaRPr lang="en-US"/>
        </a:p>
      </dgm:t>
    </dgm:pt>
    <dgm:pt modelId="{6FCA639D-CCFE-41DD-855D-A3D02E8F693C}" type="sibTrans" cxnId="{DBC8628F-75B2-4C1F-8DC1-0F48E5A75E5F}">
      <dgm:prSet/>
      <dgm:spPr/>
      <dgm:t>
        <a:bodyPr/>
        <a:lstStyle/>
        <a:p>
          <a:endParaRPr lang="en-US"/>
        </a:p>
      </dgm:t>
    </dgm:pt>
    <dgm:pt modelId="{5C906ACD-EA66-4D5E-A4B4-50D93B411A90}">
      <dgm:prSet/>
      <dgm:spPr/>
      <dgm:t>
        <a:bodyPr/>
        <a:lstStyle/>
        <a:p>
          <a:pPr rtl="0"/>
          <a:r>
            <a:rPr lang="en-US" dirty="0" smtClean="0"/>
            <a:t>Crown may chip off even with the most careful approach</a:t>
          </a:r>
          <a:endParaRPr lang="en-US" dirty="0"/>
        </a:p>
      </dgm:t>
    </dgm:pt>
    <dgm:pt modelId="{039C0CA8-8756-4B95-A914-86488B5E047A}" type="parTrans" cxnId="{DA7868B2-D0D8-402D-99EC-5169BDE6BA25}">
      <dgm:prSet/>
      <dgm:spPr/>
      <dgm:t>
        <a:bodyPr/>
        <a:lstStyle/>
        <a:p>
          <a:endParaRPr lang="en-US"/>
        </a:p>
      </dgm:t>
    </dgm:pt>
    <dgm:pt modelId="{46EA3563-36DE-4BF2-B95A-9C2FCB3448B7}" type="sibTrans" cxnId="{DA7868B2-D0D8-402D-99EC-5169BDE6BA25}">
      <dgm:prSet/>
      <dgm:spPr/>
      <dgm:t>
        <a:bodyPr/>
        <a:lstStyle/>
        <a:p>
          <a:endParaRPr lang="en-US"/>
        </a:p>
      </dgm:t>
    </dgm:pt>
    <dgm:pt modelId="{38C7BE05-D809-4164-BE78-FCC1CED59828}">
      <dgm:prSet/>
      <dgm:spPr/>
      <dgm:t>
        <a:bodyPr/>
        <a:lstStyle/>
        <a:p>
          <a:pPr rtl="0"/>
          <a:r>
            <a:rPr lang="en-US" dirty="0" smtClean="0"/>
            <a:t>While preparing access cavity</a:t>
          </a:r>
          <a:endParaRPr lang="en-US" dirty="0"/>
        </a:p>
      </dgm:t>
    </dgm:pt>
    <dgm:pt modelId="{CFF9A723-508B-4087-B8BE-F1898240B979}" type="parTrans" cxnId="{D1F96EF7-7A5E-412E-B611-330CCF183CFE}">
      <dgm:prSet/>
      <dgm:spPr/>
      <dgm:t>
        <a:bodyPr/>
        <a:lstStyle/>
        <a:p>
          <a:endParaRPr lang="en-US"/>
        </a:p>
      </dgm:t>
    </dgm:pt>
    <dgm:pt modelId="{042A776A-8221-4517-9E8B-41CFBEC239CC}" type="sibTrans" cxnId="{D1F96EF7-7A5E-412E-B611-330CCF183CFE}">
      <dgm:prSet/>
      <dgm:spPr/>
      <dgm:t>
        <a:bodyPr/>
        <a:lstStyle/>
        <a:p>
          <a:endParaRPr lang="en-US"/>
        </a:p>
      </dgm:t>
    </dgm:pt>
    <dgm:pt modelId="{B20DC5D5-987B-4E67-8D5B-25080BC4511C}">
      <dgm:prSet/>
      <dgm:spPr/>
      <dgm:t>
        <a:bodyPr/>
        <a:lstStyle/>
        <a:p>
          <a:pPr rtl="0"/>
          <a:r>
            <a:rPr lang="en-US" dirty="0" smtClean="0"/>
            <a:t>Placing rubber dam clamp on the margins</a:t>
          </a:r>
          <a:endParaRPr lang="en-US" dirty="0"/>
        </a:p>
      </dgm:t>
    </dgm:pt>
    <dgm:pt modelId="{B8D9C1AE-C8C0-4664-B4C7-B6F65E50863A}" type="parTrans" cxnId="{D2861C2E-9BDB-49E6-BFC9-310B24F07825}">
      <dgm:prSet/>
      <dgm:spPr/>
      <dgm:t>
        <a:bodyPr/>
        <a:lstStyle/>
        <a:p>
          <a:endParaRPr lang="en-US"/>
        </a:p>
      </dgm:t>
    </dgm:pt>
    <dgm:pt modelId="{217B70AE-35C0-4966-AFFD-9D12400C6905}" type="sibTrans" cxnId="{D2861C2E-9BDB-49E6-BFC9-310B24F07825}">
      <dgm:prSet/>
      <dgm:spPr/>
      <dgm:t>
        <a:bodyPr/>
        <a:lstStyle/>
        <a:p>
          <a:endParaRPr lang="en-US"/>
        </a:p>
      </dgm:t>
    </dgm:pt>
    <dgm:pt modelId="{AC6031D9-088B-4C87-9A20-389717998CE7}" type="pres">
      <dgm:prSet presAssocID="{F5D1A2A7-C693-4460-AA9A-F0B42439BB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5DCDA7-83E0-4A9F-A587-E683600CF357}" type="pres">
      <dgm:prSet presAssocID="{0675EFB7-8CD2-4977-9C4B-7028558C7B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A3D85-A007-4C49-BD80-E3B3EAF67933}" type="pres">
      <dgm:prSet presAssocID="{6FCA639D-CCFE-41DD-855D-A3D02E8F693C}" presName="spacer" presStyleCnt="0"/>
      <dgm:spPr/>
    </dgm:pt>
    <dgm:pt modelId="{6327607E-AACC-489B-8224-65104E77136F}" type="pres">
      <dgm:prSet presAssocID="{5C906ACD-EA66-4D5E-A4B4-50D93B411A9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02469-A12A-4A46-B395-A08BF54AD550}" type="pres">
      <dgm:prSet presAssocID="{5C906ACD-EA66-4D5E-A4B4-50D93B411A9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7868B2-D0D8-402D-99EC-5169BDE6BA25}" srcId="{F5D1A2A7-C693-4460-AA9A-F0B42439BB48}" destId="{5C906ACD-EA66-4D5E-A4B4-50D93B411A90}" srcOrd="1" destOrd="0" parTransId="{039C0CA8-8756-4B95-A914-86488B5E047A}" sibTransId="{46EA3563-36DE-4BF2-B95A-9C2FCB3448B7}"/>
    <dgm:cxn modelId="{45776A6F-93D8-430E-B2D2-04D578B812F6}" type="presOf" srcId="{38C7BE05-D809-4164-BE78-FCC1CED59828}" destId="{39002469-A12A-4A46-B395-A08BF54AD550}" srcOrd="0" destOrd="0" presId="urn:microsoft.com/office/officeart/2005/8/layout/vList2"/>
    <dgm:cxn modelId="{DBC8628F-75B2-4C1F-8DC1-0F48E5A75E5F}" srcId="{F5D1A2A7-C693-4460-AA9A-F0B42439BB48}" destId="{0675EFB7-8CD2-4977-9C4B-7028558C7BBB}" srcOrd="0" destOrd="0" parTransId="{54854675-BF60-4750-9C0B-F8115562D398}" sibTransId="{6FCA639D-CCFE-41DD-855D-A3D02E8F693C}"/>
    <dgm:cxn modelId="{B72DA6C0-87F5-4273-8F4B-858DE1F25402}" type="presOf" srcId="{0675EFB7-8CD2-4977-9C4B-7028558C7BBB}" destId="{7B5DCDA7-83E0-4A9F-A587-E683600CF357}" srcOrd="0" destOrd="0" presId="urn:microsoft.com/office/officeart/2005/8/layout/vList2"/>
    <dgm:cxn modelId="{FCEFFAF1-A00F-4293-B796-03D37BA7E01D}" type="presOf" srcId="{5C906ACD-EA66-4D5E-A4B4-50D93B411A90}" destId="{6327607E-AACC-489B-8224-65104E77136F}" srcOrd="0" destOrd="0" presId="urn:microsoft.com/office/officeart/2005/8/layout/vList2"/>
    <dgm:cxn modelId="{D2861C2E-9BDB-49E6-BFC9-310B24F07825}" srcId="{5C906ACD-EA66-4D5E-A4B4-50D93B411A90}" destId="{B20DC5D5-987B-4E67-8D5B-25080BC4511C}" srcOrd="1" destOrd="0" parTransId="{B8D9C1AE-C8C0-4664-B4C7-B6F65E50863A}" sibTransId="{217B70AE-35C0-4966-AFFD-9D12400C6905}"/>
    <dgm:cxn modelId="{D1F96EF7-7A5E-412E-B611-330CCF183CFE}" srcId="{5C906ACD-EA66-4D5E-A4B4-50D93B411A90}" destId="{38C7BE05-D809-4164-BE78-FCC1CED59828}" srcOrd="0" destOrd="0" parTransId="{CFF9A723-508B-4087-B8BE-F1898240B979}" sibTransId="{042A776A-8221-4517-9E8B-41CFBEC239CC}"/>
    <dgm:cxn modelId="{FF839D2A-9A43-4FC8-A377-E08BBDEC8B49}" type="presOf" srcId="{B20DC5D5-987B-4E67-8D5B-25080BC4511C}" destId="{39002469-A12A-4A46-B395-A08BF54AD550}" srcOrd="0" destOrd="1" presId="urn:microsoft.com/office/officeart/2005/8/layout/vList2"/>
    <dgm:cxn modelId="{2BB64F88-5AFB-48EF-97C7-8FC245E62F43}" type="presOf" srcId="{F5D1A2A7-C693-4460-AA9A-F0B42439BB48}" destId="{AC6031D9-088B-4C87-9A20-389717998CE7}" srcOrd="0" destOrd="0" presId="urn:microsoft.com/office/officeart/2005/8/layout/vList2"/>
    <dgm:cxn modelId="{C415FFB6-E456-4371-87CD-2072185EC1D3}" type="presParOf" srcId="{AC6031D9-088B-4C87-9A20-389717998CE7}" destId="{7B5DCDA7-83E0-4A9F-A587-E683600CF357}" srcOrd="0" destOrd="0" presId="urn:microsoft.com/office/officeart/2005/8/layout/vList2"/>
    <dgm:cxn modelId="{7588B86D-C1F6-4DFF-877F-2D153CFD5EBA}" type="presParOf" srcId="{AC6031D9-088B-4C87-9A20-389717998CE7}" destId="{04CA3D85-A007-4C49-BD80-E3B3EAF67933}" srcOrd="1" destOrd="0" presId="urn:microsoft.com/office/officeart/2005/8/layout/vList2"/>
    <dgm:cxn modelId="{49E61698-8274-41F6-8853-F02A4DBFCA40}" type="presParOf" srcId="{AC6031D9-088B-4C87-9A20-389717998CE7}" destId="{6327607E-AACC-489B-8224-65104E77136F}" srcOrd="2" destOrd="0" presId="urn:microsoft.com/office/officeart/2005/8/layout/vList2"/>
    <dgm:cxn modelId="{FF6CAB6A-A5E8-4098-937D-3A83F513E7F2}" type="presParOf" srcId="{AC6031D9-088B-4C87-9A20-389717998CE7}" destId="{39002469-A12A-4A46-B395-A08BF54AD550}" srcOrd="3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429390A-92A8-493F-AEDB-639C8D6EE32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C37B7DB-25DD-400F-99A2-D0B677801825}">
      <dgm:prSet/>
      <dgm:spPr/>
      <dgm:t>
        <a:bodyPr/>
        <a:lstStyle/>
        <a:p>
          <a:pPr rtl="0"/>
          <a:r>
            <a:rPr lang="en-US" dirty="0" smtClean="0"/>
            <a:t>Minor porcelain chips can be at times repaired by bonding composite resin to crown</a:t>
          </a:r>
          <a:endParaRPr lang="en-US" dirty="0"/>
        </a:p>
      </dgm:t>
    </dgm:pt>
    <dgm:pt modelId="{E093DDF8-7375-4267-A54F-281E996255C1}" type="parTrans" cxnId="{FC952E7C-79D6-4109-A44A-3A5A95E163E6}">
      <dgm:prSet/>
      <dgm:spPr/>
      <dgm:t>
        <a:bodyPr/>
        <a:lstStyle/>
        <a:p>
          <a:endParaRPr lang="en-US"/>
        </a:p>
      </dgm:t>
    </dgm:pt>
    <dgm:pt modelId="{3908E8E2-93F6-49D5-A2C8-3F53ABE2BA5F}" type="sibTrans" cxnId="{FC952E7C-79D6-4109-A44A-3A5A95E163E6}">
      <dgm:prSet/>
      <dgm:spPr/>
      <dgm:t>
        <a:bodyPr/>
        <a:lstStyle/>
        <a:p>
          <a:endParaRPr lang="en-US"/>
        </a:p>
      </dgm:t>
    </dgm:pt>
    <dgm:pt modelId="{634E31DC-DEDC-488A-8A2B-BAF4B51D9B16}" type="pres">
      <dgm:prSet presAssocID="{7429390A-92A8-493F-AEDB-639C8D6EE3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73CDA4-DDA8-4B3E-ACD2-A7D0732E8A54}" type="pres">
      <dgm:prSet presAssocID="{0C37B7DB-25DD-400F-99A2-D0B67780182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47ED2A-DBA1-4033-BED1-FAFAA86780FA}" type="presOf" srcId="{7429390A-92A8-493F-AEDB-639C8D6EE320}" destId="{634E31DC-DEDC-488A-8A2B-BAF4B51D9B16}" srcOrd="0" destOrd="0" presId="urn:microsoft.com/office/officeart/2005/8/layout/vList2"/>
    <dgm:cxn modelId="{FC952E7C-79D6-4109-A44A-3A5A95E163E6}" srcId="{7429390A-92A8-493F-AEDB-639C8D6EE320}" destId="{0C37B7DB-25DD-400F-99A2-D0B677801825}" srcOrd="0" destOrd="0" parTransId="{E093DDF8-7375-4267-A54F-281E996255C1}" sibTransId="{3908E8E2-93F6-49D5-A2C8-3F53ABE2BA5F}"/>
    <dgm:cxn modelId="{2958B509-619E-42BC-94F2-39E091361D8B}" type="presOf" srcId="{0C37B7DB-25DD-400F-99A2-D0B677801825}" destId="{A573CDA4-DDA8-4B3E-ACD2-A7D0732E8A54}" srcOrd="0" destOrd="0" presId="urn:microsoft.com/office/officeart/2005/8/layout/vList2"/>
    <dgm:cxn modelId="{D9A32B72-59FD-4C0B-8F6E-E312EBAC3A76}" type="presParOf" srcId="{634E31DC-DEDC-488A-8A2B-BAF4B51D9B16}" destId="{A573CDA4-DDA8-4B3E-ACD2-A7D0732E8A54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98782DE-DDA7-4931-AC9A-3D6C5F8CD7F5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6A179B-3DD8-415D-AE7D-4D0884BD3541}">
      <dgm:prSet/>
      <dgm:spPr/>
      <dgm:t>
        <a:bodyPr/>
        <a:lstStyle/>
        <a:p>
          <a:pPr algn="l" rtl="0"/>
          <a:r>
            <a:rPr lang="en-US" dirty="0" smtClean="0"/>
            <a:t>Avoiding placing clamp directly on the margin</a:t>
          </a:r>
          <a:endParaRPr lang="en-US" dirty="0"/>
        </a:p>
      </dgm:t>
    </dgm:pt>
    <dgm:pt modelId="{2FA88F70-FC63-4AF2-86B0-5F4CEFECC0E6}" type="parTrans" cxnId="{B9FA7396-0AC8-4FA8-B192-50B85D796F17}">
      <dgm:prSet/>
      <dgm:spPr/>
      <dgm:t>
        <a:bodyPr/>
        <a:lstStyle/>
        <a:p>
          <a:endParaRPr lang="en-US"/>
        </a:p>
      </dgm:t>
    </dgm:pt>
    <dgm:pt modelId="{64B5553F-666C-4C5F-89B3-4AA5EFFDF65A}" type="sibTrans" cxnId="{B9FA7396-0AC8-4FA8-B192-50B85D796F17}">
      <dgm:prSet/>
      <dgm:spPr/>
      <dgm:t>
        <a:bodyPr/>
        <a:lstStyle/>
        <a:p>
          <a:endParaRPr lang="en-US"/>
        </a:p>
      </dgm:t>
    </dgm:pt>
    <dgm:pt modelId="{5DAB9890-9296-4C7F-B865-58654DEB0951}">
      <dgm:prSet/>
      <dgm:spPr/>
      <dgm:t>
        <a:bodyPr/>
        <a:lstStyle/>
        <a:p>
          <a:pPr algn="l" rtl="0"/>
          <a:r>
            <a:rPr lang="en-US" dirty="0" smtClean="0"/>
            <a:t>Remove permanently cemented crown before treatment</a:t>
          </a:r>
          <a:endParaRPr lang="en-US" dirty="0"/>
        </a:p>
      </dgm:t>
    </dgm:pt>
    <dgm:pt modelId="{77E69FAA-A5AB-4D47-8178-AB460AFB8B0B}" type="parTrans" cxnId="{19A149CE-5941-40A4-9C9C-C3829441BE0D}">
      <dgm:prSet/>
      <dgm:spPr/>
      <dgm:t>
        <a:bodyPr/>
        <a:lstStyle/>
        <a:p>
          <a:endParaRPr lang="en-US"/>
        </a:p>
      </dgm:t>
    </dgm:pt>
    <dgm:pt modelId="{D128191F-2E4D-4C6E-9BA5-D04A9CEE03F0}" type="sibTrans" cxnId="{19A149CE-5941-40A4-9C9C-C3829441BE0D}">
      <dgm:prSet/>
      <dgm:spPr/>
      <dgm:t>
        <a:bodyPr/>
        <a:lstStyle/>
        <a:p>
          <a:endParaRPr lang="en-US"/>
        </a:p>
      </dgm:t>
    </dgm:pt>
    <dgm:pt modelId="{47297015-1C4C-438D-919E-71E035849258}">
      <dgm:prSet/>
      <dgm:spPr/>
      <dgm:t>
        <a:bodyPr/>
        <a:lstStyle/>
        <a:p>
          <a:pPr algn="l" rtl="0"/>
          <a:r>
            <a:rPr lang="en-US" dirty="0" smtClean="0"/>
            <a:t>The rubber dam is released from the wings and positioned with the rubber between the jaws of the  retainer and the restoration to provide a buffer.</a:t>
          </a:r>
          <a:endParaRPr lang="en-US" dirty="0"/>
        </a:p>
      </dgm:t>
    </dgm:pt>
    <dgm:pt modelId="{3EC10A97-F677-4A54-B24E-968905C71B5F}" type="parTrans" cxnId="{ADA9D6EA-7F29-4385-A67B-CFD9D77D00AE}">
      <dgm:prSet/>
      <dgm:spPr/>
      <dgm:t>
        <a:bodyPr/>
        <a:lstStyle/>
        <a:p>
          <a:endParaRPr lang="en-US"/>
        </a:p>
      </dgm:t>
    </dgm:pt>
    <dgm:pt modelId="{E4A587D7-F571-4FE5-9A2A-B48AF194D65F}" type="sibTrans" cxnId="{ADA9D6EA-7F29-4385-A67B-CFD9D77D00AE}">
      <dgm:prSet/>
      <dgm:spPr/>
      <dgm:t>
        <a:bodyPr/>
        <a:lstStyle/>
        <a:p>
          <a:endParaRPr lang="en-US"/>
        </a:p>
      </dgm:t>
    </dgm:pt>
    <dgm:pt modelId="{61AC89C0-77AE-4F3B-87C9-2109EC19455F}">
      <dgm:prSet/>
      <dgm:spPr/>
      <dgm:t>
        <a:bodyPr/>
        <a:lstStyle/>
        <a:p>
          <a:pPr algn="l" rtl="0"/>
          <a:r>
            <a:rPr lang="en-US" dirty="0" smtClean="0"/>
            <a:t>Specialized crown pliers can be used to remove restorations</a:t>
          </a:r>
          <a:endParaRPr lang="en-US" dirty="0"/>
        </a:p>
      </dgm:t>
    </dgm:pt>
    <dgm:pt modelId="{50C8DF56-1FB4-4E3E-8B74-43057B443D4A}" type="parTrans" cxnId="{50B9852A-D7D0-4523-858D-C9DF33E895A4}">
      <dgm:prSet/>
      <dgm:spPr/>
      <dgm:t>
        <a:bodyPr/>
        <a:lstStyle/>
        <a:p>
          <a:endParaRPr lang="en-US"/>
        </a:p>
      </dgm:t>
    </dgm:pt>
    <dgm:pt modelId="{034C2417-E024-4A79-9A36-951D4B656958}" type="sibTrans" cxnId="{50B9852A-D7D0-4523-858D-C9DF33E895A4}">
      <dgm:prSet/>
      <dgm:spPr/>
      <dgm:t>
        <a:bodyPr/>
        <a:lstStyle/>
        <a:p>
          <a:endParaRPr lang="en-US"/>
        </a:p>
      </dgm:t>
    </dgm:pt>
    <dgm:pt modelId="{2D8C73AF-E619-4C01-98E5-F71B8A83287F}">
      <dgm:prSet/>
      <dgm:spPr/>
      <dgm:t>
        <a:bodyPr/>
        <a:lstStyle/>
        <a:p>
          <a:pPr algn="l" rtl="0"/>
          <a:r>
            <a:rPr lang="en-US" dirty="0" smtClean="0"/>
            <a:t>Remove crown with special device called </a:t>
          </a:r>
          <a:r>
            <a:rPr lang="en-US" dirty="0" err="1" smtClean="0"/>
            <a:t>Metalift</a:t>
          </a:r>
          <a:r>
            <a:rPr lang="en-US" dirty="0" smtClean="0"/>
            <a:t> crown and bridge system</a:t>
          </a:r>
          <a:endParaRPr lang="en-US" dirty="0"/>
        </a:p>
      </dgm:t>
    </dgm:pt>
    <dgm:pt modelId="{BDDE2399-0CD7-45F9-AD21-6FF6B3B4D771}" type="parTrans" cxnId="{3776682C-E49D-4A2C-B393-A4A24C7DE82E}">
      <dgm:prSet/>
      <dgm:spPr/>
      <dgm:t>
        <a:bodyPr/>
        <a:lstStyle/>
        <a:p>
          <a:endParaRPr lang="en-US"/>
        </a:p>
      </dgm:t>
    </dgm:pt>
    <dgm:pt modelId="{E8A06B31-0EDC-46B6-A78F-8C2C90C4BC4B}" type="sibTrans" cxnId="{3776682C-E49D-4A2C-B393-A4A24C7DE82E}">
      <dgm:prSet/>
      <dgm:spPr/>
      <dgm:t>
        <a:bodyPr/>
        <a:lstStyle/>
        <a:p>
          <a:endParaRPr lang="en-US"/>
        </a:p>
      </dgm:t>
    </dgm:pt>
    <dgm:pt modelId="{F4585425-B5A7-4C00-9A24-15863B690B57}" type="pres">
      <dgm:prSet presAssocID="{E98782DE-DDA7-4931-AC9A-3D6C5F8CD7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85729A-1C99-4AEC-8245-6EBA49EB4269}" type="pres">
      <dgm:prSet presAssocID="{366A179B-3DD8-415D-AE7D-4D0884BD35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4CC90-5ED4-4A73-B962-3A8659E543ED}" type="pres">
      <dgm:prSet presAssocID="{64B5553F-666C-4C5F-89B3-4AA5EFFDF65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2F72B2C-878C-4086-A318-885653FB226F}" type="pres">
      <dgm:prSet presAssocID="{64B5553F-666C-4C5F-89B3-4AA5EFFDF65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F5575BF-F2C4-44C9-A983-C8C07464D322}" type="pres">
      <dgm:prSet presAssocID="{5DAB9890-9296-4C7F-B865-58654DEB095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57CED-AB31-425E-AE89-17ED086552D9}" type="pres">
      <dgm:prSet presAssocID="{D128191F-2E4D-4C6E-9BA5-D04A9CEE03F0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5E91771-1C16-4FAF-A91A-5D6894C3D289}" type="pres">
      <dgm:prSet presAssocID="{D128191F-2E4D-4C6E-9BA5-D04A9CEE03F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5A91F7E-BDC1-48DE-8992-1D5E22382E22}" type="pres">
      <dgm:prSet presAssocID="{47297015-1C4C-438D-919E-71E03584925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0C881-4163-4A07-8998-08C234EFD996}" type="pres">
      <dgm:prSet presAssocID="{E4A587D7-F571-4FE5-9A2A-B48AF194D65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2CAC191-9B55-443F-94EE-45BDB2B70524}" type="pres">
      <dgm:prSet presAssocID="{E4A587D7-F571-4FE5-9A2A-B48AF194D65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67124AE-E90C-4660-BC48-AD9A56AA402E}" type="pres">
      <dgm:prSet presAssocID="{61AC89C0-77AE-4F3B-87C9-2109EC1945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A758F-3005-4057-B719-42C476FA5175}" type="pres">
      <dgm:prSet presAssocID="{034C2417-E024-4A79-9A36-951D4B65695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FD3A247-C9FF-472D-9057-94A16F91FBF8}" type="pres">
      <dgm:prSet presAssocID="{034C2417-E024-4A79-9A36-951D4B65695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41DADB2-CEAC-4CC1-85FB-2767E180AFE4}" type="pres">
      <dgm:prSet presAssocID="{2D8C73AF-E619-4C01-98E5-F71B8A8328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B862E-19FE-47EE-8C01-B431636E5C6E}" type="presOf" srcId="{2D8C73AF-E619-4C01-98E5-F71B8A83287F}" destId="{D41DADB2-CEAC-4CC1-85FB-2767E180AFE4}" srcOrd="0" destOrd="0" presId="urn:microsoft.com/office/officeart/2005/8/layout/process1"/>
    <dgm:cxn modelId="{53B16CE7-0E00-4DBF-BC6D-E90AE0519A2F}" type="presOf" srcId="{5DAB9890-9296-4C7F-B865-58654DEB0951}" destId="{6F5575BF-F2C4-44C9-A983-C8C07464D322}" srcOrd="0" destOrd="0" presId="urn:microsoft.com/office/officeart/2005/8/layout/process1"/>
    <dgm:cxn modelId="{073A0611-1A35-4D0A-9B50-3584EB83716F}" type="presOf" srcId="{034C2417-E024-4A79-9A36-951D4B656958}" destId="{0ECA758F-3005-4057-B719-42C476FA5175}" srcOrd="0" destOrd="0" presId="urn:microsoft.com/office/officeart/2005/8/layout/process1"/>
    <dgm:cxn modelId="{9C150268-B698-464B-801C-1D8410447582}" type="presOf" srcId="{034C2417-E024-4A79-9A36-951D4B656958}" destId="{BFD3A247-C9FF-472D-9057-94A16F91FBF8}" srcOrd="1" destOrd="0" presId="urn:microsoft.com/office/officeart/2005/8/layout/process1"/>
    <dgm:cxn modelId="{91396C09-9EE4-4B2A-8B36-B0CD6A271D4C}" type="presOf" srcId="{64B5553F-666C-4C5F-89B3-4AA5EFFDF65A}" destId="{F724CC90-5ED4-4A73-B962-3A8659E543ED}" srcOrd="0" destOrd="0" presId="urn:microsoft.com/office/officeart/2005/8/layout/process1"/>
    <dgm:cxn modelId="{E76CB7F6-961A-4A11-A83A-086A255A3E52}" type="presOf" srcId="{366A179B-3DD8-415D-AE7D-4D0884BD3541}" destId="{0885729A-1C99-4AEC-8245-6EBA49EB4269}" srcOrd="0" destOrd="0" presId="urn:microsoft.com/office/officeart/2005/8/layout/process1"/>
    <dgm:cxn modelId="{526F32B1-2274-4450-9392-814CAD7800EF}" type="presOf" srcId="{64B5553F-666C-4C5F-89B3-4AA5EFFDF65A}" destId="{D2F72B2C-878C-4086-A318-885653FB226F}" srcOrd="1" destOrd="0" presId="urn:microsoft.com/office/officeart/2005/8/layout/process1"/>
    <dgm:cxn modelId="{19A149CE-5941-40A4-9C9C-C3829441BE0D}" srcId="{E98782DE-DDA7-4931-AC9A-3D6C5F8CD7F5}" destId="{5DAB9890-9296-4C7F-B865-58654DEB0951}" srcOrd="1" destOrd="0" parTransId="{77E69FAA-A5AB-4D47-8178-AB460AFB8B0B}" sibTransId="{D128191F-2E4D-4C6E-9BA5-D04A9CEE03F0}"/>
    <dgm:cxn modelId="{D7CEF1AA-7A76-496B-81BF-6374BE123502}" type="presOf" srcId="{E4A587D7-F571-4FE5-9A2A-B48AF194D65F}" destId="{72CAC191-9B55-443F-94EE-45BDB2B70524}" srcOrd="1" destOrd="0" presId="urn:microsoft.com/office/officeart/2005/8/layout/process1"/>
    <dgm:cxn modelId="{76C04A00-17E2-4F51-815F-214CFD23656A}" type="presOf" srcId="{D128191F-2E4D-4C6E-9BA5-D04A9CEE03F0}" destId="{A5E91771-1C16-4FAF-A91A-5D6894C3D289}" srcOrd="1" destOrd="0" presId="urn:microsoft.com/office/officeart/2005/8/layout/process1"/>
    <dgm:cxn modelId="{A282DAA4-D457-4A79-AB30-D27AC1E64579}" type="presOf" srcId="{D128191F-2E4D-4C6E-9BA5-D04A9CEE03F0}" destId="{C6D57CED-AB31-425E-AE89-17ED086552D9}" srcOrd="0" destOrd="0" presId="urn:microsoft.com/office/officeart/2005/8/layout/process1"/>
    <dgm:cxn modelId="{AF76DAD7-2EC4-445A-BCDF-0C79878D66BB}" type="presOf" srcId="{E4A587D7-F571-4FE5-9A2A-B48AF194D65F}" destId="{7420C881-4163-4A07-8998-08C234EFD996}" srcOrd="0" destOrd="0" presId="urn:microsoft.com/office/officeart/2005/8/layout/process1"/>
    <dgm:cxn modelId="{ADA9D6EA-7F29-4385-A67B-CFD9D77D00AE}" srcId="{E98782DE-DDA7-4931-AC9A-3D6C5F8CD7F5}" destId="{47297015-1C4C-438D-919E-71E035849258}" srcOrd="2" destOrd="0" parTransId="{3EC10A97-F677-4A54-B24E-968905C71B5F}" sibTransId="{E4A587D7-F571-4FE5-9A2A-B48AF194D65F}"/>
    <dgm:cxn modelId="{1E049B61-27D7-41F4-AAA3-5D4DEB95169D}" type="presOf" srcId="{61AC89C0-77AE-4F3B-87C9-2109EC19455F}" destId="{067124AE-E90C-4660-BC48-AD9A56AA402E}" srcOrd="0" destOrd="0" presId="urn:microsoft.com/office/officeart/2005/8/layout/process1"/>
    <dgm:cxn modelId="{B9FA7396-0AC8-4FA8-B192-50B85D796F17}" srcId="{E98782DE-DDA7-4931-AC9A-3D6C5F8CD7F5}" destId="{366A179B-3DD8-415D-AE7D-4D0884BD3541}" srcOrd="0" destOrd="0" parTransId="{2FA88F70-FC63-4AF2-86B0-5F4CEFECC0E6}" sibTransId="{64B5553F-666C-4C5F-89B3-4AA5EFFDF65A}"/>
    <dgm:cxn modelId="{3776682C-E49D-4A2C-B393-A4A24C7DE82E}" srcId="{E98782DE-DDA7-4931-AC9A-3D6C5F8CD7F5}" destId="{2D8C73AF-E619-4C01-98E5-F71B8A83287F}" srcOrd="4" destOrd="0" parTransId="{BDDE2399-0CD7-45F9-AD21-6FF6B3B4D771}" sibTransId="{E8A06B31-0EDC-46B6-A78F-8C2C90C4BC4B}"/>
    <dgm:cxn modelId="{983ACD27-A57C-4DA3-BFBE-1AB6848A48E6}" type="presOf" srcId="{E98782DE-DDA7-4931-AC9A-3D6C5F8CD7F5}" destId="{F4585425-B5A7-4C00-9A24-15863B690B57}" srcOrd="0" destOrd="0" presId="urn:microsoft.com/office/officeart/2005/8/layout/process1"/>
    <dgm:cxn modelId="{50B9852A-D7D0-4523-858D-C9DF33E895A4}" srcId="{E98782DE-DDA7-4931-AC9A-3D6C5F8CD7F5}" destId="{61AC89C0-77AE-4F3B-87C9-2109EC19455F}" srcOrd="3" destOrd="0" parTransId="{50C8DF56-1FB4-4E3E-8B74-43057B443D4A}" sibTransId="{034C2417-E024-4A79-9A36-951D4B656958}"/>
    <dgm:cxn modelId="{1367BFC1-65EC-46D6-984E-D52669FAFA86}" type="presOf" srcId="{47297015-1C4C-438D-919E-71E035849258}" destId="{D5A91F7E-BDC1-48DE-8992-1D5E22382E22}" srcOrd="0" destOrd="0" presId="urn:microsoft.com/office/officeart/2005/8/layout/process1"/>
    <dgm:cxn modelId="{6E298F11-D721-4DD7-BD72-D70421319038}" type="presParOf" srcId="{F4585425-B5A7-4C00-9A24-15863B690B57}" destId="{0885729A-1C99-4AEC-8245-6EBA49EB4269}" srcOrd="0" destOrd="0" presId="urn:microsoft.com/office/officeart/2005/8/layout/process1"/>
    <dgm:cxn modelId="{5B92CDEE-CE1A-4E50-8F36-5C5F51DC38FA}" type="presParOf" srcId="{F4585425-B5A7-4C00-9A24-15863B690B57}" destId="{F724CC90-5ED4-4A73-B962-3A8659E543ED}" srcOrd="1" destOrd="0" presId="urn:microsoft.com/office/officeart/2005/8/layout/process1"/>
    <dgm:cxn modelId="{621DC49E-827F-44AC-8E7B-E3BB64200944}" type="presParOf" srcId="{F724CC90-5ED4-4A73-B962-3A8659E543ED}" destId="{D2F72B2C-878C-4086-A318-885653FB226F}" srcOrd="0" destOrd="0" presId="urn:microsoft.com/office/officeart/2005/8/layout/process1"/>
    <dgm:cxn modelId="{15C3045A-6C67-4E60-8CAC-D3B8E1B167E7}" type="presParOf" srcId="{F4585425-B5A7-4C00-9A24-15863B690B57}" destId="{6F5575BF-F2C4-44C9-A983-C8C07464D322}" srcOrd="2" destOrd="0" presId="urn:microsoft.com/office/officeart/2005/8/layout/process1"/>
    <dgm:cxn modelId="{F2365D13-53F5-4FCE-81A1-43A7F2BE2D59}" type="presParOf" srcId="{F4585425-B5A7-4C00-9A24-15863B690B57}" destId="{C6D57CED-AB31-425E-AE89-17ED086552D9}" srcOrd="3" destOrd="0" presId="urn:microsoft.com/office/officeart/2005/8/layout/process1"/>
    <dgm:cxn modelId="{CC1FF064-6EBA-43E9-8E64-07CF8D7122B9}" type="presParOf" srcId="{C6D57CED-AB31-425E-AE89-17ED086552D9}" destId="{A5E91771-1C16-4FAF-A91A-5D6894C3D289}" srcOrd="0" destOrd="0" presId="urn:microsoft.com/office/officeart/2005/8/layout/process1"/>
    <dgm:cxn modelId="{166D0324-392C-4DE3-94B6-5039DBBFDEBB}" type="presParOf" srcId="{F4585425-B5A7-4C00-9A24-15863B690B57}" destId="{D5A91F7E-BDC1-48DE-8992-1D5E22382E22}" srcOrd="4" destOrd="0" presId="urn:microsoft.com/office/officeart/2005/8/layout/process1"/>
    <dgm:cxn modelId="{1F5D22F7-720E-4062-B279-4D5C07316A4E}" type="presParOf" srcId="{F4585425-B5A7-4C00-9A24-15863B690B57}" destId="{7420C881-4163-4A07-8998-08C234EFD996}" srcOrd="5" destOrd="0" presId="urn:microsoft.com/office/officeart/2005/8/layout/process1"/>
    <dgm:cxn modelId="{A76856B7-DC48-4854-8BF0-58E8DE49B090}" type="presParOf" srcId="{7420C881-4163-4A07-8998-08C234EFD996}" destId="{72CAC191-9B55-443F-94EE-45BDB2B70524}" srcOrd="0" destOrd="0" presId="urn:microsoft.com/office/officeart/2005/8/layout/process1"/>
    <dgm:cxn modelId="{0F954430-A602-4CA5-811C-024C18148888}" type="presParOf" srcId="{F4585425-B5A7-4C00-9A24-15863B690B57}" destId="{067124AE-E90C-4660-BC48-AD9A56AA402E}" srcOrd="6" destOrd="0" presId="urn:microsoft.com/office/officeart/2005/8/layout/process1"/>
    <dgm:cxn modelId="{6A8643CE-4EA8-4492-9D3B-346428C34343}" type="presParOf" srcId="{F4585425-B5A7-4C00-9A24-15863B690B57}" destId="{0ECA758F-3005-4057-B719-42C476FA5175}" srcOrd="7" destOrd="0" presId="urn:microsoft.com/office/officeart/2005/8/layout/process1"/>
    <dgm:cxn modelId="{4ED125C6-7BAE-43C5-8A39-EE6ADB0FC7FC}" type="presParOf" srcId="{0ECA758F-3005-4057-B719-42C476FA5175}" destId="{BFD3A247-C9FF-472D-9057-94A16F91FBF8}" srcOrd="0" destOrd="0" presId="urn:microsoft.com/office/officeart/2005/8/layout/process1"/>
    <dgm:cxn modelId="{A7CE3649-335A-476E-809B-313A63CB7993}" type="presParOf" srcId="{F4585425-B5A7-4C00-9A24-15863B690B57}" destId="{D41DADB2-CEAC-4CC1-85FB-2767E180AFE4}" srcOrd="8" destOrd="0" presId="urn:microsoft.com/office/officeart/2005/8/layout/process1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0E11FF-3744-4775-9E1F-C48B48DBAE34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262428B8-4645-425C-B325-F5A9C6DFE728}">
      <dgm:prSet/>
      <dgm:spPr/>
      <dgm:t>
        <a:bodyPr/>
        <a:lstStyle/>
        <a:p>
          <a:pPr rtl="0"/>
          <a:r>
            <a:rPr lang="en-US" dirty="0" smtClean="0"/>
            <a:t>Happens during the search for canal orifices.</a:t>
          </a:r>
          <a:endParaRPr lang="en-US" dirty="0"/>
        </a:p>
      </dgm:t>
    </dgm:pt>
    <dgm:pt modelId="{083C4042-2D38-407A-B52F-0B905BC3708A}" type="parTrans" cxnId="{DCA5D7D4-1936-4F16-8D3B-94577D35636A}">
      <dgm:prSet/>
      <dgm:spPr/>
      <dgm:t>
        <a:bodyPr/>
        <a:lstStyle/>
        <a:p>
          <a:endParaRPr lang="en-US"/>
        </a:p>
      </dgm:t>
    </dgm:pt>
    <dgm:pt modelId="{78AF36DC-E9D8-40DC-977F-7FCBF51A7E69}" type="sibTrans" cxnId="{DCA5D7D4-1936-4F16-8D3B-94577D35636A}">
      <dgm:prSet/>
      <dgm:spPr/>
      <dgm:t>
        <a:bodyPr/>
        <a:lstStyle/>
        <a:p>
          <a:endParaRPr lang="en-US"/>
        </a:p>
      </dgm:t>
    </dgm:pt>
    <dgm:pt modelId="{DF112B96-B265-47D3-8422-0BBBBAE1FBC5}">
      <dgm:prSet/>
      <dgm:spPr/>
      <dgm:t>
        <a:bodyPr/>
        <a:lstStyle/>
        <a:p>
          <a:pPr rtl="0"/>
          <a:r>
            <a:rPr lang="en-US" dirty="0" smtClean="0"/>
            <a:t>Can occur either peripherally through the sides of the crown or through </a:t>
          </a:r>
          <a:r>
            <a:rPr lang="en-US" dirty="0" err="1" smtClean="0"/>
            <a:t>furcation</a:t>
          </a:r>
          <a:r>
            <a:rPr lang="en-US" dirty="0" smtClean="0"/>
            <a:t>.</a:t>
          </a:r>
          <a:endParaRPr lang="en-US" dirty="0"/>
        </a:p>
      </dgm:t>
    </dgm:pt>
    <dgm:pt modelId="{0BA5DEDE-6BE6-4086-8E4C-03D8BDEA38F0}" type="parTrans" cxnId="{57012780-9940-4034-A84E-17B07F499273}">
      <dgm:prSet/>
      <dgm:spPr/>
      <dgm:t>
        <a:bodyPr/>
        <a:lstStyle/>
        <a:p>
          <a:endParaRPr lang="en-US"/>
        </a:p>
      </dgm:t>
    </dgm:pt>
    <dgm:pt modelId="{666C15D8-104E-4013-B236-A8040BA0D767}" type="sibTrans" cxnId="{57012780-9940-4034-A84E-17B07F499273}">
      <dgm:prSet/>
      <dgm:spPr/>
      <dgm:t>
        <a:bodyPr/>
        <a:lstStyle/>
        <a:p>
          <a:endParaRPr lang="en-US"/>
        </a:p>
      </dgm:t>
    </dgm:pt>
    <dgm:pt modelId="{FF7BF259-19F4-4A6C-AA10-032CCEB2CD3C}" type="pres">
      <dgm:prSet presAssocID="{A70E11FF-3744-4775-9E1F-C48B48DBAE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20F991-F53A-41BB-83C3-784C46494C03}" type="pres">
      <dgm:prSet presAssocID="{262428B8-4645-425C-B325-F5A9C6DFE72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20639-499D-40A7-B546-94E0DD5E7FF0}" type="pres">
      <dgm:prSet presAssocID="{78AF36DC-E9D8-40DC-977F-7FCBF51A7E69}" presName="spacer" presStyleCnt="0"/>
      <dgm:spPr/>
    </dgm:pt>
    <dgm:pt modelId="{139FCC5B-8690-45D6-AF02-A3D92A742E0D}" type="pres">
      <dgm:prSet presAssocID="{DF112B96-B265-47D3-8422-0BBBBAE1FBC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5D7D4-1936-4F16-8D3B-94577D35636A}" srcId="{A70E11FF-3744-4775-9E1F-C48B48DBAE34}" destId="{262428B8-4645-425C-B325-F5A9C6DFE728}" srcOrd="0" destOrd="0" parTransId="{083C4042-2D38-407A-B52F-0B905BC3708A}" sibTransId="{78AF36DC-E9D8-40DC-977F-7FCBF51A7E69}"/>
    <dgm:cxn modelId="{57012780-9940-4034-A84E-17B07F499273}" srcId="{A70E11FF-3744-4775-9E1F-C48B48DBAE34}" destId="{DF112B96-B265-47D3-8422-0BBBBAE1FBC5}" srcOrd="1" destOrd="0" parTransId="{0BA5DEDE-6BE6-4086-8E4C-03D8BDEA38F0}" sibTransId="{666C15D8-104E-4013-B236-A8040BA0D767}"/>
    <dgm:cxn modelId="{B8D0480A-599E-475C-9C1E-0941B1138F3C}" type="presOf" srcId="{DF112B96-B265-47D3-8422-0BBBBAE1FBC5}" destId="{139FCC5B-8690-45D6-AF02-A3D92A742E0D}" srcOrd="0" destOrd="0" presId="urn:microsoft.com/office/officeart/2005/8/layout/vList2"/>
    <dgm:cxn modelId="{C12E74DE-68EF-4DC3-9E64-EEEF1EBD5FE0}" type="presOf" srcId="{A70E11FF-3744-4775-9E1F-C48B48DBAE34}" destId="{FF7BF259-19F4-4A6C-AA10-032CCEB2CD3C}" srcOrd="0" destOrd="0" presId="urn:microsoft.com/office/officeart/2005/8/layout/vList2"/>
    <dgm:cxn modelId="{18ADBD06-F150-48A2-85F6-5AA200EA8245}" type="presOf" srcId="{262428B8-4645-425C-B325-F5A9C6DFE728}" destId="{C120F991-F53A-41BB-83C3-784C46494C03}" srcOrd="0" destOrd="0" presId="urn:microsoft.com/office/officeart/2005/8/layout/vList2"/>
    <dgm:cxn modelId="{EAF51C7D-11F4-4E7F-90FF-278518AF4B77}" type="presParOf" srcId="{FF7BF259-19F4-4A6C-AA10-032CCEB2CD3C}" destId="{C120F991-F53A-41BB-83C3-784C46494C03}" srcOrd="0" destOrd="0" presId="urn:microsoft.com/office/officeart/2005/8/layout/vList2"/>
    <dgm:cxn modelId="{854E3643-64B2-4120-B73C-E3877EF44A77}" type="presParOf" srcId="{FF7BF259-19F4-4A6C-AA10-032CCEB2CD3C}" destId="{7D020639-499D-40A7-B546-94E0DD5E7FF0}" srcOrd="1" destOrd="0" presId="urn:microsoft.com/office/officeart/2005/8/layout/vList2"/>
    <dgm:cxn modelId="{C5C64540-FAEA-4EE3-933A-5C5288B501E3}" type="presParOf" srcId="{FF7BF259-19F4-4A6C-AA10-032CCEB2CD3C}" destId="{139FCC5B-8690-45D6-AF02-A3D92A742E0D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C67C9F-B9C6-4386-BDDB-39564D966AF1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ABCFC0B-6F2A-46DB-9DD0-5865BA879AAC}">
      <dgm:prSet/>
      <dgm:spPr/>
      <dgm:t>
        <a:bodyPr/>
        <a:lstStyle/>
        <a:p>
          <a:pPr rtl="0"/>
          <a:r>
            <a:rPr lang="en-US" b="1" dirty="0" smtClean="0"/>
            <a:t>II. Correction </a:t>
          </a:r>
          <a:r>
            <a:rPr lang="en-US" dirty="0" smtClean="0"/>
            <a:t>of a mishap - depending on the type and extend of procedural accident</a:t>
          </a:r>
          <a:endParaRPr lang="en-US" dirty="0"/>
        </a:p>
      </dgm:t>
    </dgm:pt>
    <dgm:pt modelId="{838DCC60-4229-4EC8-A417-541DE8E2187A}" type="parTrans" cxnId="{44690F62-2B8A-4DB5-9B05-7B6F173E21D3}">
      <dgm:prSet/>
      <dgm:spPr/>
      <dgm:t>
        <a:bodyPr/>
        <a:lstStyle/>
        <a:p>
          <a:endParaRPr lang="en-US"/>
        </a:p>
      </dgm:t>
    </dgm:pt>
    <dgm:pt modelId="{4B6956BD-51A6-463D-8871-A220635B610C}" type="sibTrans" cxnId="{44690F62-2B8A-4DB5-9B05-7B6F173E21D3}">
      <dgm:prSet/>
      <dgm:spPr/>
      <dgm:t>
        <a:bodyPr/>
        <a:lstStyle/>
        <a:p>
          <a:endParaRPr lang="en-US"/>
        </a:p>
      </dgm:t>
    </dgm:pt>
    <dgm:pt modelId="{F88B9505-1DF1-415D-9C4F-BA9067EFA8D4}" type="pres">
      <dgm:prSet presAssocID="{75C67C9F-B9C6-4386-BDDB-39564D966A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D53DF6-5C77-4208-95FD-9A6FFEAF5D40}" type="pres">
      <dgm:prSet presAssocID="{BABCFC0B-6F2A-46DB-9DD0-5865BA879AA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4E2276-5F76-47B3-89AF-65977FBD858D}" type="presOf" srcId="{75C67C9F-B9C6-4386-BDDB-39564D966AF1}" destId="{F88B9505-1DF1-415D-9C4F-BA9067EFA8D4}" srcOrd="0" destOrd="0" presId="urn:microsoft.com/office/officeart/2005/8/layout/vList2"/>
    <dgm:cxn modelId="{44690F62-2B8A-4DB5-9B05-7B6F173E21D3}" srcId="{75C67C9F-B9C6-4386-BDDB-39564D966AF1}" destId="{BABCFC0B-6F2A-46DB-9DD0-5865BA879AAC}" srcOrd="0" destOrd="0" parTransId="{838DCC60-4229-4EC8-A417-541DE8E2187A}" sibTransId="{4B6956BD-51A6-463D-8871-A220635B610C}"/>
    <dgm:cxn modelId="{02D750B8-9B4C-4EDE-82C2-5EBE1951712D}" type="presOf" srcId="{BABCFC0B-6F2A-46DB-9DD0-5865BA879AAC}" destId="{37D53DF6-5C77-4208-95FD-9A6FFEAF5D40}" srcOrd="0" destOrd="0" presId="urn:microsoft.com/office/officeart/2005/8/layout/vList2"/>
    <dgm:cxn modelId="{FDF6383C-35EB-4BBD-B73B-B04694194EEE}" type="presParOf" srcId="{F88B9505-1DF1-415D-9C4F-BA9067EFA8D4}" destId="{37D53DF6-5C77-4208-95FD-9A6FFEAF5D40}" srcOrd="0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BA806F0-2217-4AC1-BE38-B0A0341AFA1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E92F611-C659-4EBC-9A82-56A5E909C645}">
      <dgm:prSet/>
      <dgm:spPr/>
      <dgm:t>
        <a:bodyPr/>
        <a:lstStyle/>
        <a:p>
          <a:pPr rtl="0"/>
          <a:r>
            <a:rPr lang="en-US" b="1" dirty="0" smtClean="0"/>
            <a:t>Above PDL attachment</a:t>
          </a:r>
          <a:endParaRPr lang="en-US" dirty="0"/>
        </a:p>
      </dgm:t>
    </dgm:pt>
    <dgm:pt modelId="{09DD622F-F2A7-49AB-8000-DBEED47234C4}" type="parTrans" cxnId="{E825B21A-07D7-48B0-AA18-7D6D6A799557}">
      <dgm:prSet/>
      <dgm:spPr/>
      <dgm:t>
        <a:bodyPr/>
        <a:lstStyle/>
        <a:p>
          <a:endParaRPr lang="en-US"/>
        </a:p>
      </dgm:t>
    </dgm:pt>
    <dgm:pt modelId="{E60FD0B9-F3A4-4B90-BA6F-56C4F7358B3C}" type="sibTrans" cxnId="{E825B21A-07D7-48B0-AA18-7D6D6A799557}">
      <dgm:prSet/>
      <dgm:spPr/>
      <dgm:t>
        <a:bodyPr/>
        <a:lstStyle/>
        <a:p>
          <a:endParaRPr lang="en-US"/>
        </a:p>
      </dgm:t>
    </dgm:pt>
    <dgm:pt modelId="{DA2254E3-3463-455E-81D8-761F5CC38034}" type="pres">
      <dgm:prSet presAssocID="{3BA806F0-2217-4AC1-BE38-B0A0341AFA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ABB3A-82F1-47C1-8566-2BC226ADD613}" type="pres">
      <dgm:prSet presAssocID="{CE92F611-C659-4EBC-9A82-56A5E909C6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25B21A-07D7-48B0-AA18-7D6D6A799557}" srcId="{3BA806F0-2217-4AC1-BE38-B0A0341AFA13}" destId="{CE92F611-C659-4EBC-9A82-56A5E909C645}" srcOrd="0" destOrd="0" parTransId="{09DD622F-F2A7-49AB-8000-DBEED47234C4}" sibTransId="{E60FD0B9-F3A4-4B90-BA6F-56C4F7358B3C}"/>
    <dgm:cxn modelId="{265B3E6B-4B84-4F4D-9A2C-416F6B4E9AF3}" type="presOf" srcId="{3BA806F0-2217-4AC1-BE38-B0A0341AFA13}" destId="{DA2254E3-3463-455E-81D8-761F5CC38034}" srcOrd="0" destOrd="0" presId="urn:microsoft.com/office/officeart/2005/8/layout/vList2"/>
    <dgm:cxn modelId="{F53C1D44-A2C6-49B6-AF79-E6285C7D19FC}" type="presOf" srcId="{CE92F611-C659-4EBC-9A82-56A5E909C645}" destId="{1CBABB3A-82F1-47C1-8566-2BC226ADD613}" srcOrd="0" destOrd="0" presId="urn:microsoft.com/office/officeart/2005/8/layout/vList2"/>
    <dgm:cxn modelId="{38F45282-A3CE-497F-80C3-5DDBD5946404}" type="presParOf" srcId="{DA2254E3-3463-455E-81D8-761F5CC38034}" destId="{1CBABB3A-82F1-47C1-8566-2BC226ADD613}" srcOrd="0" destOrd="0" presId="urn:microsoft.com/office/officeart/2005/8/layout/vList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6CE883-B912-480A-8C48-5A247BEDFD27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02E2F07-BD70-4A41-9330-F8E4851C4E5B}">
      <dgm:prSet/>
      <dgm:spPr/>
      <dgm:t>
        <a:bodyPr/>
        <a:lstStyle/>
        <a:p>
          <a:pPr rtl="0"/>
          <a:r>
            <a:rPr lang="en-US" b="1" dirty="0" smtClean="0"/>
            <a:t>Into PDL</a:t>
          </a:r>
          <a:endParaRPr lang="en-US" dirty="0"/>
        </a:p>
      </dgm:t>
    </dgm:pt>
    <dgm:pt modelId="{D4E774A9-9185-42F8-BAD2-713DB4C569C3}" type="parTrans" cxnId="{B28F506C-948E-4AD6-B0B4-CC1141B5FDFA}">
      <dgm:prSet/>
      <dgm:spPr/>
      <dgm:t>
        <a:bodyPr/>
        <a:lstStyle/>
        <a:p>
          <a:endParaRPr lang="en-US"/>
        </a:p>
      </dgm:t>
    </dgm:pt>
    <dgm:pt modelId="{BE892815-E133-46A9-8FF1-F51E2198DD78}" type="sibTrans" cxnId="{B28F506C-948E-4AD6-B0B4-CC1141B5FDFA}">
      <dgm:prSet/>
      <dgm:spPr/>
      <dgm:t>
        <a:bodyPr/>
        <a:lstStyle/>
        <a:p>
          <a:endParaRPr lang="en-US"/>
        </a:p>
      </dgm:t>
    </dgm:pt>
    <dgm:pt modelId="{7567AFE4-C6F8-41A6-A8A7-FEB667457B7E}" type="pres">
      <dgm:prSet presAssocID="{266CE883-B912-480A-8C48-5A247BEDFD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67841-6645-46DE-8F91-F9CFFC67C28B}" type="pres">
      <dgm:prSet presAssocID="{602E2F07-BD70-4A41-9330-F8E4851C4E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A9622-1A9E-4C8D-854D-A6AEBCED49E6}" type="presOf" srcId="{602E2F07-BD70-4A41-9330-F8E4851C4E5B}" destId="{59567841-6645-46DE-8F91-F9CFFC67C28B}" srcOrd="0" destOrd="0" presId="urn:microsoft.com/office/officeart/2005/8/layout/vList2"/>
    <dgm:cxn modelId="{B28F506C-948E-4AD6-B0B4-CC1141B5FDFA}" srcId="{266CE883-B912-480A-8C48-5A247BEDFD27}" destId="{602E2F07-BD70-4A41-9330-F8E4851C4E5B}" srcOrd="0" destOrd="0" parTransId="{D4E774A9-9185-42F8-BAD2-713DB4C569C3}" sibTransId="{BE892815-E133-46A9-8FF1-F51E2198DD78}"/>
    <dgm:cxn modelId="{49EAA488-8878-4FDE-AEC5-90A3EBFED4D4}" type="presOf" srcId="{266CE883-B912-480A-8C48-5A247BEDFD27}" destId="{7567AFE4-C6F8-41A6-A8A7-FEB667457B7E}" srcOrd="0" destOrd="0" presId="urn:microsoft.com/office/officeart/2005/8/layout/vList2"/>
    <dgm:cxn modelId="{52B9C248-CF5C-4EA9-8E7B-F48F31F4124A}" type="presParOf" srcId="{7567AFE4-C6F8-41A6-A8A7-FEB667457B7E}" destId="{59567841-6645-46DE-8F91-F9CFFC67C28B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336AAA7-55BC-4092-A14F-CFA85FFB9F3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35C9F8-FD22-4A7C-ADFA-5EA7E05AC320}">
      <dgm:prSet/>
      <dgm:spPr/>
      <dgm:t>
        <a:bodyPr/>
        <a:lstStyle/>
        <a:p>
          <a:pPr rtl="0"/>
          <a:r>
            <a:rPr lang="en-US" dirty="0" smtClean="0"/>
            <a:t>Failure to identify the angle of the crown to the root and the angle of the tooth in the dental arch.</a:t>
          </a:r>
          <a:endParaRPr lang="en-US" dirty="0"/>
        </a:p>
      </dgm:t>
    </dgm:pt>
    <dgm:pt modelId="{91E16861-4973-49B2-93D1-E8640F38E2A2}" type="parTrans" cxnId="{9E9615E0-30EF-4F90-BB6F-2116E6ACD4CE}">
      <dgm:prSet/>
      <dgm:spPr/>
      <dgm:t>
        <a:bodyPr/>
        <a:lstStyle/>
        <a:p>
          <a:endParaRPr lang="en-US"/>
        </a:p>
      </dgm:t>
    </dgm:pt>
    <dgm:pt modelId="{7E77B7D1-6515-4A8D-B8C7-117EF58F2B6A}" type="sibTrans" cxnId="{9E9615E0-30EF-4F90-BB6F-2116E6ACD4CE}">
      <dgm:prSet/>
      <dgm:spPr/>
      <dgm:t>
        <a:bodyPr/>
        <a:lstStyle/>
        <a:p>
          <a:endParaRPr lang="en-US"/>
        </a:p>
      </dgm:t>
    </dgm:pt>
    <dgm:pt modelId="{CC218DFD-B9CC-4096-82C7-FFF3223EB95D}" type="pres">
      <dgm:prSet presAssocID="{A336AAA7-55BC-4092-A14F-CFA85FFB9F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0253C8-7C1F-4C41-8B14-C201ED6C4E03}" type="pres">
      <dgm:prSet presAssocID="{9635C9F8-FD22-4A7C-ADFA-5EA7E05AC32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C6620B-C30A-46F6-A314-E39578E859A3}" type="presOf" srcId="{9635C9F8-FD22-4A7C-ADFA-5EA7E05AC320}" destId="{350253C8-7C1F-4C41-8B14-C201ED6C4E03}" srcOrd="0" destOrd="0" presId="urn:microsoft.com/office/officeart/2005/8/layout/vList2"/>
    <dgm:cxn modelId="{DEE041E3-1F8D-4899-AFE3-AC212ED528E6}" type="presOf" srcId="{A336AAA7-55BC-4092-A14F-CFA85FFB9F35}" destId="{CC218DFD-B9CC-4096-82C7-FFF3223EB95D}" srcOrd="0" destOrd="0" presId="urn:microsoft.com/office/officeart/2005/8/layout/vList2"/>
    <dgm:cxn modelId="{9E9615E0-30EF-4F90-BB6F-2116E6ACD4CE}" srcId="{A336AAA7-55BC-4092-A14F-CFA85FFB9F35}" destId="{9635C9F8-FD22-4A7C-ADFA-5EA7E05AC320}" srcOrd="0" destOrd="0" parTransId="{91E16861-4973-49B2-93D1-E8640F38E2A2}" sibTransId="{7E77B7D1-6515-4A8D-B8C7-117EF58F2B6A}"/>
    <dgm:cxn modelId="{FCDE5E4C-816C-44B9-86F2-84BB4D674E39}" type="presParOf" srcId="{CC218DFD-B9CC-4096-82C7-FFF3223EB95D}" destId="{350253C8-7C1F-4C41-8B14-C201ED6C4E03}" srcOrd="0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75832FF-1A1F-4381-AD82-CD4B429ABC8C}" type="doc">
      <dgm:prSet loTypeId="urn:microsoft.com/office/officeart/2005/8/layout/hProcess11" loCatId="process" qsTypeId="urn:microsoft.com/office/officeart/2005/8/quickstyle/simple5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3BF8C169-5BE8-4550-B8FA-D0F48B901BBB}">
      <dgm:prSet/>
      <dgm:spPr/>
      <dgm:t>
        <a:bodyPr/>
        <a:lstStyle/>
        <a:p>
          <a:pPr rtl="0"/>
          <a:r>
            <a:rPr lang="en-US" dirty="0" smtClean="0"/>
            <a:t>Using a surgical length bur</a:t>
          </a:r>
          <a:endParaRPr lang="en-US" dirty="0"/>
        </a:p>
      </dgm:t>
    </dgm:pt>
    <dgm:pt modelId="{AD77C311-C241-4514-A6EA-AA5AD015CFD6}" type="parTrans" cxnId="{2F918F67-7CCF-4B18-990F-FC1BE6860ED0}">
      <dgm:prSet/>
      <dgm:spPr/>
      <dgm:t>
        <a:bodyPr/>
        <a:lstStyle/>
        <a:p>
          <a:endParaRPr lang="en-US"/>
        </a:p>
      </dgm:t>
    </dgm:pt>
    <dgm:pt modelId="{9EB57541-33F6-40D6-8A96-1B8941D5BF0D}" type="sibTrans" cxnId="{2F918F67-7CCF-4B18-990F-FC1BE6860ED0}">
      <dgm:prSet/>
      <dgm:spPr/>
      <dgm:t>
        <a:bodyPr/>
        <a:lstStyle/>
        <a:p>
          <a:endParaRPr lang="en-US"/>
        </a:p>
      </dgm:t>
    </dgm:pt>
    <dgm:pt modelId="{49E0729A-B8FE-4BBC-A42B-BC91B846F4B9}">
      <dgm:prSet/>
      <dgm:spPr/>
      <dgm:t>
        <a:bodyPr/>
        <a:lstStyle/>
        <a:p>
          <a:pPr rtl="0"/>
          <a:r>
            <a:rPr lang="en-US" dirty="0" smtClean="0"/>
            <a:t>Misidentification of canals</a:t>
          </a:r>
          <a:endParaRPr lang="en-US" dirty="0"/>
        </a:p>
      </dgm:t>
    </dgm:pt>
    <dgm:pt modelId="{68D92485-2AE6-4471-9A85-FFC0CF7B7ED5}" type="parTrans" cxnId="{37D1747D-8532-4D12-AC75-B01F6F2669EF}">
      <dgm:prSet/>
      <dgm:spPr/>
      <dgm:t>
        <a:bodyPr/>
        <a:lstStyle/>
        <a:p>
          <a:endParaRPr lang="en-US"/>
        </a:p>
      </dgm:t>
    </dgm:pt>
    <dgm:pt modelId="{33157D6A-336B-4C3F-851D-39939D86E247}" type="sibTrans" cxnId="{37D1747D-8532-4D12-AC75-B01F6F2669EF}">
      <dgm:prSet/>
      <dgm:spPr/>
      <dgm:t>
        <a:bodyPr/>
        <a:lstStyle/>
        <a:p>
          <a:endParaRPr lang="en-US"/>
        </a:p>
      </dgm:t>
    </dgm:pt>
    <dgm:pt modelId="{C7B69424-4F32-432A-AAB0-FF7D3B40CD65}" type="pres">
      <dgm:prSet presAssocID="{B75832FF-1A1F-4381-AD82-CD4B429ABC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945A6D-DE53-48D1-89DE-A433F115E34E}" type="pres">
      <dgm:prSet presAssocID="{B75832FF-1A1F-4381-AD82-CD4B429ABC8C}" presName="arrow" presStyleLbl="bgShp" presStyleIdx="0" presStyleCnt="1"/>
      <dgm:spPr/>
    </dgm:pt>
    <dgm:pt modelId="{FF2EA37A-C374-474B-ADD1-78EE147C1C53}" type="pres">
      <dgm:prSet presAssocID="{B75832FF-1A1F-4381-AD82-CD4B429ABC8C}" presName="points" presStyleCnt="0"/>
      <dgm:spPr/>
    </dgm:pt>
    <dgm:pt modelId="{61EECC93-D31D-44AF-AC04-734A7B7AF8FB}" type="pres">
      <dgm:prSet presAssocID="{3BF8C169-5BE8-4550-B8FA-D0F48B901BBB}" presName="compositeA" presStyleCnt="0"/>
      <dgm:spPr/>
    </dgm:pt>
    <dgm:pt modelId="{967FEAE3-6343-44BD-8A3C-1E3FFAF92A4A}" type="pres">
      <dgm:prSet presAssocID="{3BF8C169-5BE8-4550-B8FA-D0F48B901BBB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22F60-DBCC-4DD4-83D8-891DC87857E7}" type="pres">
      <dgm:prSet presAssocID="{3BF8C169-5BE8-4550-B8FA-D0F48B901BBB}" presName="circleA" presStyleLbl="node1" presStyleIdx="0" presStyleCnt="2"/>
      <dgm:spPr/>
    </dgm:pt>
    <dgm:pt modelId="{6BDAB518-DDD6-495F-8DD3-334B66E6363E}" type="pres">
      <dgm:prSet presAssocID="{3BF8C169-5BE8-4550-B8FA-D0F48B901BBB}" presName="spaceA" presStyleCnt="0"/>
      <dgm:spPr/>
    </dgm:pt>
    <dgm:pt modelId="{870F8187-F6A2-4CCC-AA38-F40515473B78}" type="pres">
      <dgm:prSet presAssocID="{9EB57541-33F6-40D6-8A96-1B8941D5BF0D}" presName="space" presStyleCnt="0"/>
      <dgm:spPr/>
    </dgm:pt>
    <dgm:pt modelId="{80C2915C-D91D-4090-88ED-3AF15F0EE4C2}" type="pres">
      <dgm:prSet presAssocID="{49E0729A-B8FE-4BBC-A42B-BC91B846F4B9}" presName="compositeB" presStyleCnt="0"/>
      <dgm:spPr/>
    </dgm:pt>
    <dgm:pt modelId="{A2D2B463-26C4-4045-9ABF-F346F12518CD}" type="pres">
      <dgm:prSet presAssocID="{49E0729A-B8FE-4BBC-A42B-BC91B846F4B9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3CC29-DCB1-4AF2-BB44-48D950E445E0}" type="pres">
      <dgm:prSet presAssocID="{49E0729A-B8FE-4BBC-A42B-BC91B846F4B9}" presName="circleB" presStyleLbl="node1" presStyleIdx="1" presStyleCnt="2"/>
      <dgm:spPr/>
    </dgm:pt>
    <dgm:pt modelId="{426DF544-B2F8-414B-B9CD-45632A5EFBD2}" type="pres">
      <dgm:prSet presAssocID="{49E0729A-B8FE-4BBC-A42B-BC91B846F4B9}" presName="spaceB" presStyleCnt="0"/>
      <dgm:spPr/>
    </dgm:pt>
  </dgm:ptLst>
  <dgm:cxnLst>
    <dgm:cxn modelId="{2F918F67-7CCF-4B18-990F-FC1BE6860ED0}" srcId="{B75832FF-1A1F-4381-AD82-CD4B429ABC8C}" destId="{3BF8C169-5BE8-4550-B8FA-D0F48B901BBB}" srcOrd="0" destOrd="0" parTransId="{AD77C311-C241-4514-A6EA-AA5AD015CFD6}" sibTransId="{9EB57541-33F6-40D6-8A96-1B8941D5BF0D}"/>
    <dgm:cxn modelId="{DE7AB1C7-09B7-42AA-A010-801B94C4C818}" type="presOf" srcId="{49E0729A-B8FE-4BBC-A42B-BC91B846F4B9}" destId="{A2D2B463-26C4-4045-9ABF-F346F12518CD}" srcOrd="0" destOrd="0" presId="urn:microsoft.com/office/officeart/2005/8/layout/hProcess11"/>
    <dgm:cxn modelId="{89173916-AD32-4034-BDFF-9E310733980B}" type="presOf" srcId="{B75832FF-1A1F-4381-AD82-CD4B429ABC8C}" destId="{C7B69424-4F32-432A-AAB0-FF7D3B40CD65}" srcOrd="0" destOrd="0" presId="urn:microsoft.com/office/officeart/2005/8/layout/hProcess11"/>
    <dgm:cxn modelId="{B32B13B6-5040-4F82-AAB9-52D1B33635B4}" type="presOf" srcId="{3BF8C169-5BE8-4550-B8FA-D0F48B901BBB}" destId="{967FEAE3-6343-44BD-8A3C-1E3FFAF92A4A}" srcOrd="0" destOrd="0" presId="urn:microsoft.com/office/officeart/2005/8/layout/hProcess11"/>
    <dgm:cxn modelId="{37D1747D-8532-4D12-AC75-B01F6F2669EF}" srcId="{B75832FF-1A1F-4381-AD82-CD4B429ABC8C}" destId="{49E0729A-B8FE-4BBC-A42B-BC91B846F4B9}" srcOrd="1" destOrd="0" parTransId="{68D92485-2AE6-4471-9A85-FFC0CF7B7ED5}" sibTransId="{33157D6A-336B-4C3F-851D-39939D86E247}"/>
    <dgm:cxn modelId="{E5748923-1913-41EC-A9C1-CE4F9D800D96}" type="presParOf" srcId="{C7B69424-4F32-432A-AAB0-FF7D3B40CD65}" destId="{69945A6D-DE53-48D1-89DE-A433F115E34E}" srcOrd="0" destOrd="0" presId="urn:microsoft.com/office/officeart/2005/8/layout/hProcess11"/>
    <dgm:cxn modelId="{3AE33E17-EC24-4B83-B774-33D71D966296}" type="presParOf" srcId="{C7B69424-4F32-432A-AAB0-FF7D3B40CD65}" destId="{FF2EA37A-C374-474B-ADD1-78EE147C1C53}" srcOrd="1" destOrd="0" presId="urn:microsoft.com/office/officeart/2005/8/layout/hProcess11"/>
    <dgm:cxn modelId="{E1E937C5-C63A-4D4D-BF6E-37347910610C}" type="presParOf" srcId="{FF2EA37A-C374-474B-ADD1-78EE147C1C53}" destId="{61EECC93-D31D-44AF-AC04-734A7B7AF8FB}" srcOrd="0" destOrd="0" presId="urn:microsoft.com/office/officeart/2005/8/layout/hProcess11"/>
    <dgm:cxn modelId="{7EA9DB29-B940-45AB-9EDC-23AC9AB61273}" type="presParOf" srcId="{61EECC93-D31D-44AF-AC04-734A7B7AF8FB}" destId="{967FEAE3-6343-44BD-8A3C-1E3FFAF92A4A}" srcOrd="0" destOrd="0" presId="urn:microsoft.com/office/officeart/2005/8/layout/hProcess11"/>
    <dgm:cxn modelId="{82D63BAE-605A-400F-97F3-125F7A085A6E}" type="presParOf" srcId="{61EECC93-D31D-44AF-AC04-734A7B7AF8FB}" destId="{E0D22F60-DBCC-4DD4-83D8-891DC87857E7}" srcOrd="1" destOrd="0" presId="urn:microsoft.com/office/officeart/2005/8/layout/hProcess11"/>
    <dgm:cxn modelId="{5E6AC08B-0A4F-4F21-BC9D-6390DFBF0AF7}" type="presParOf" srcId="{61EECC93-D31D-44AF-AC04-734A7B7AF8FB}" destId="{6BDAB518-DDD6-495F-8DD3-334B66E6363E}" srcOrd="2" destOrd="0" presId="urn:microsoft.com/office/officeart/2005/8/layout/hProcess11"/>
    <dgm:cxn modelId="{79EAC569-B418-440D-9C52-172C1D2F26B4}" type="presParOf" srcId="{FF2EA37A-C374-474B-ADD1-78EE147C1C53}" destId="{870F8187-F6A2-4CCC-AA38-F40515473B78}" srcOrd="1" destOrd="0" presId="urn:microsoft.com/office/officeart/2005/8/layout/hProcess11"/>
    <dgm:cxn modelId="{31E2621D-131E-4D8B-85D1-6C9F81B1246F}" type="presParOf" srcId="{FF2EA37A-C374-474B-ADD1-78EE147C1C53}" destId="{80C2915C-D91D-4090-88ED-3AF15F0EE4C2}" srcOrd="2" destOrd="0" presId="urn:microsoft.com/office/officeart/2005/8/layout/hProcess11"/>
    <dgm:cxn modelId="{99364D80-3467-4318-A981-0BAAF5DEA688}" type="presParOf" srcId="{80C2915C-D91D-4090-88ED-3AF15F0EE4C2}" destId="{A2D2B463-26C4-4045-9ABF-F346F12518CD}" srcOrd="0" destOrd="0" presId="urn:microsoft.com/office/officeart/2005/8/layout/hProcess11"/>
    <dgm:cxn modelId="{7DDAEA5E-6440-4E11-90FF-63FA4ECEDBDE}" type="presParOf" srcId="{80C2915C-D91D-4090-88ED-3AF15F0EE4C2}" destId="{E273CC29-DCB1-4AF2-BB44-48D950E445E0}" srcOrd="1" destOrd="0" presId="urn:microsoft.com/office/officeart/2005/8/layout/hProcess11"/>
    <dgm:cxn modelId="{0638CBDD-8B9A-4CAA-BF48-2775B7656A00}" type="presParOf" srcId="{80C2915C-D91D-4090-88ED-3AF15F0EE4C2}" destId="{426DF544-B2F8-414B-B9CD-45632A5EFBD2}" srcOrd="2" destOrd="0" presId="urn:microsoft.com/office/officeart/2005/8/layout/hProcess1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50F0A4-FC8B-441E-B05F-0E426AD56EF6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B43F04A-E2BF-42B1-960B-9CD366AFB215}">
      <dgm:prSet/>
      <dgm:spPr/>
      <dgm:t>
        <a:bodyPr/>
        <a:lstStyle/>
        <a:p>
          <a:pPr rtl="0"/>
          <a:r>
            <a:rPr lang="en-US" dirty="0" smtClean="0"/>
            <a:t>Access through crowned teeth.</a:t>
          </a:r>
          <a:endParaRPr lang="en-US" dirty="0"/>
        </a:p>
      </dgm:t>
    </dgm:pt>
    <dgm:pt modelId="{968AE5FF-79AA-4416-B7B2-19E0D807EEF4}" type="parTrans" cxnId="{396C5BAD-5BF5-4AE6-B048-FE731C22ECCE}">
      <dgm:prSet/>
      <dgm:spPr/>
      <dgm:t>
        <a:bodyPr/>
        <a:lstStyle/>
        <a:p>
          <a:endParaRPr lang="en-US"/>
        </a:p>
      </dgm:t>
    </dgm:pt>
    <dgm:pt modelId="{3FF3B865-965A-4495-899B-D7F8BD4A2BF3}" type="sibTrans" cxnId="{396C5BAD-5BF5-4AE6-B048-FE731C22ECCE}">
      <dgm:prSet/>
      <dgm:spPr/>
      <dgm:t>
        <a:bodyPr/>
        <a:lstStyle/>
        <a:p>
          <a:endParaRPr lang="en-US"/>
        </a:p>
      </dgm:t>
    </dgm:pt>
    <dgm:pt modelId="{72AFE1E4-5CF9-4089-9D6B-8F84813A716A}">
      <dgm:prSet/>
      <dgm:spPr/>
      <dgm:t>
        <a:bodyPr/>
        <a:lstStyle/>
        <a:p>
          <a:pPr rtl="0"/>
          <a:r>
            <a:rPr lang="en-US" dirty="0" smtClean="0"/>
            <a:t>Maxillary lateral incisors and </a:t>
          </a:r>
          <a:r>
            <a:rPr lang="en-US" dirty="0" err="1" smtClean="0"/>
            <a:t>mandibular</a:t>
          </a:r>
          <a:r>
            <a:rPr lang="en-US" dirty="0" smtClean="0"/>
            <a:t> first premolars</a:t>
          </a:r>
          <a:endParaRPr lang="en-US" dirty="0"/>
        </a:p>
      </dgm:t>
    </dgm:pt>
    <dgm:pt modelId="{251B4D18-AC20-4065-8A20-BD01ECF78B40}" type="parTrans" cxnId="{920E4823-C1D3-4FDC-845A-7DC3290278CE}">
      <dgm:prSet/>
      <dgm:spPr/>
      <dgm:t>
        <a:bodyPr/>
        <a:lstStyle/>
        <a:p>
          <a:endParaRPr lang="en-US"/>
        </a:p>
      </dgm:t>
    </dgm:pt>
    <dgm:pt modelId="{9890209C-D8C1-460E-A9F5-3897A75F629D}" type="sibTrans" cxnId="{920E4823-C1D3-4FDC-845A-7DC3290278CE}">
      <dgm:prSet/>
      <dgm:spPr/>
      <dgm:t>
        <a:bodyPr/>
        <a:lstStyle/>
        <a:p>
          <a:endParaRPr lang="en-US"/>
        </a:p>
      </dgm:t>
    </dgm:pt>
    <dgm:pt modelId="{BAAD0F6A-2762-46C4-B271-5E4946678E31}" type="pres">
      <dgm:prSet presAssocID="{7050F0A4-FC8B-441E-B05F-0E426AD56EF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8C069C-0BAA-43B6-B498-FE16A263A39F}" type="pres">
      <dgm:prSet presAssocID="{7050F0A4-FC8B-441E-B05F-0E426AD56EF6}" presName="arrow" presStyleLbl="bgShp" presStyleIdx="0" presStyleCnt="1"/>
      <dgm:spPr/>
    </dgm:pt>
    <dgm:pt modelId="{008F12B2-C974-4C3D-88A9-5F88B2080335}" type="pres">
      <dgm:prSet presAssocID="{7050F0A4-FC8B-441E-B05F-0E426AD56EF6}" presName="linearProcess" presStyleCnt="0"/>
      <dgm:spPr/>
    </dgm:pt>
    <dgm:pt modelId="{89207EEB-A510-41CF-8E65-027C0877E4F3}" type="pres">
      <dgm:prSet presAssocID="{BB43F04A-E2BF-42B1-960B-9CD366AFB215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14BC9-DE6A-4080-87E7-5D2E5020A058}" type="pres">
      <dgm:prSet presAssocID="{3FF3B865-965A-4495-899B-D7F8BD4A2BF3}" presName="sibTrans" presStyleCnt="0"/>
      <dgm:spPr/>
    </dgm:pt>
    <dgm:pt modelId="{5F252C02-CD70-4769-95E8-C1B594607EE6}" type="pres">
      <dgm:prSet presAssocID="{72AFE1E4-5CF9-4089-9D6B-8F84813A716A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9CD92-17EC-4D17-BDBF-04EEDA36824F}" type="presOf" srcId="{7050F0A4-FC8B-441E-B05F-0E426AD56EF6}" destId="{BAAD0F6A-2762-46C4-B271-5E4946678E31}" srcOrd="0" destOrd="0" presId="urn:microsoft.com/office/officeart/2005/8/layout/hProcess9"/>
    <dgm:cxn modelId="{64522FF4-D7B7-4C40-8DB2-41B5E412A055}" type="presOf" srcId="{BB43F04A-E2BF-42B1-960B-9CD366AFB215}" destId="{89207EEB-A510-41CF-8E65-027C0877E4F3}" srcOrd="0" destOrd="0" presId="urn:microsoft.com/office/officeart/2005/8/layout/hProcess9"/>
    <dgm:cxn modelId="{4BC03BB1-1410-4E1B-A7B5-13D4DEED4A71}" type="presOf" srcId="{72AFE1E4-5CF9-4089-9D6B-8F84813A716A}" destId="{5F252C02-CD70-4769-95E8-C1B594607EE6}" srcOrd="0" destOrd="0" presId="urn:microsoft.com/office/officeart/2005/8/layout/hProcess9"/>
    <dgm:cxn modelId="{396C5BAD-5BF5-4AE6-B048-FE731C22ECCE}" srcId="{7050F0A4-FC8B-441E-B05F-0E426AD56EF6}" destId="{BB43F04A-E2BF-42B1-960B-9CD366AFB215}" srcOrd="0" destOrd="0" parTransId="{968AE5FF-79AA-4416-B7B2-19E0D807EEF4}" sibTransId="{3FF3B865-965A-4495-899B-D7F8BD4A2BF3}"/>
    <dgm:cxn modelId="{920E4823-C1D3-4FDC-845A-7DC3290278CE}" srcId="{7050F0A4-FC8B-441E-B05F-0E426AD56EF6}" destId="{72AFE1E4-5CF9-4089-9D6B-8F84813A716A}" srcOrd="1" destOrd="0" parTransId="{251B4D18-AC20-4065-8A20-BD01ECF78B40}" sibTransId="{9890209C-D8C1-460E-A9F5-3897A75F629D}"/>
    <dgm:cxn modelId="{D6BAF1C4-D07E-4E14-B929-E7A703E656C9}" type="presParOf" srcId="{BAAD0F6A-2762-46C4-B271-5E4946678E31}" destId="{E38C069C-0BAA-43B6-B498-FE16A263A39F}" srcOrd="0" destOrd="0" presId="urn:microsoft.com/office/officeart/2005/8/layout/hProcess9"/>
    <dgm:cxn modelId="{119BB3F3-41B0-46E1-8479-E30B3EBF74BB}" type="presParOf" srcId="{BAAD0F6A-2762-46C4-B271-5E4946678E31}" destId="{008F12B2-C974-4C3D-88A9-5F88B2080335}" srcOrd="1" destOrd="0" presId="urn:microsoft.com/office/officeart/2005/8/layout/hProcess9"/>
    <dgm:cxn modelId="{ECDA6CC8-0350-4C8C-8742-DEFF3A14F94C}" type="presParOf" srcId="{008F12B2-C974-4C3D-88A9-5F88B2080335}" destId="{89207EEB-A510-41CF-8E65-027C0877E4F3}" srcOrd="0" destOrd="0" presId="urn:microsoft.com/office/officeart/2005/8/layout/hProcess9"/>
    <dgm:cxn modelId="{A1B1618D-B66E-4DB9-B092-BAB71103B202}" type="presParOf" srcId="{008F12B2-C974-4C3D-88A9-5F88B2080335}" destId="{A5814BC9-DE6A-4080-87E7-5D2E5020A058}" srcOrd="1" destOrd="0" presId="urn:microsoft.com/office/officeart/2005/8/layout/hProcess9"/>
    <dgm:cxn modelId="{9F753733-D0CC-4086-BDCB-EC22E1F929A0}" type="presParOf" srcId="{008F12B2-C974-4C3D-88A9-5F88B2080335}" destId="{5F252C02-CD70-4769-95E8-C1B594607EE6}" srcOrd="2" destOrd="0" presId="urn:microsoft.com/office/officeart/2005/8/layout/hProcess9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D2B542D-1AA4-41C2-906A-D43B730C3D8E}" type="doc">
      <dgm:prSet loTypeId="urn:microsoft.com/office/officeart/2005/8/layout/matrix3" loCatId="matrix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44836A32-5EEB-4854-9124-76853321EFBB}">
      <dgm:prSet/>
      <dgm:spPr/>
      <dgm:t>
        <a:bodyPr/>
        <a:lstStyle/>
        <a:p>
          <a:pPr algn="l" rtl="0"/>
          <a:r>
            <a:rPr lang="en-US" dirty="0" smtClean="0"/>
            <a:t>Proper bur alignment with the long axis of the tooth</a:t>
          </a:r>
          <a:endParaRPr lang="en-US" dirty="0"/>
        </a:p>
      </dgm:t>
    </dgm:pt>
    <dgm:pt modelId="{4441EB93-284D-484C-A6E6-FB1E9D019EDE}" type="parTrans" cxnId="{73DD3AD1-58DB-4524-BB55-29BA693FBDDD}">
      <dgm:prSet/>
      <dgm:spPr/>
      <dgm:t>
        <a:bodyPr/>
        <a:lstStyle/>
        <a:p>
          <a:endParaRPr lang="en-US"/>
        </a:p>
      </dgm:t>
    </dgm:pt>
    <dgm:pt modelId="{9EB2ECC8-5978-41E1-875D-44DC8DBEB801}" type="sibTrans" cxnId="{73DD3AD1-58DB-4524-BB55-29BA693FBDDD}">
      <dgm:prSet/>
      <dgm:spPr/>
      <dgm:t>
        <a:bodyPr/>
        <a:lstStyle/>
        <a:p>
          <a:endParaRPr lang="en-US"/>
        </a:p>
      </dgm:t>
    </dgm:pt>
    <dgm:pt modelId="{52CB86E3-2B8B-44D6-8349-86C952E3350F}">
      <dgm:prSet/>
      <dgm:spPr/>
      <dgm:t>
        <a:bodyPr/>
        <a:lstStyle/>
        <a:p>
          <a:pPr algn="l" rtl="0"/>
          <a:r>
            <a:rPr lang="en-US" dirty="0" smtClean="0"/>
            <a:t>Bur penetration for both depth and </a:t>
          </a:r>
          <a:r>
            <a:rPr lang="en-US" dirty="0" err="1" smtClean="0"/>
            <a:t>angulation</a:t>
          </a:r>
          <a:r>
            <a:rPr lang="en-US" dirty="0" smtClean="0"/>
            <a:t> can be confirmed with radiographs</a:t>
          </a:r>
          <a:endParaRPr lang="en-US" dirty="0"/>
        </a:p>
      </dgm:t>
    </dgm:pt>
    <dgm:pt modelId="{8750C57D-6773-44D9-89CA-E5BEC340CBCB}" type="parTrans" cxnId="{CAFA1D02-AC0C-4170-9AF5-C6F41A2B44C4}">
      <dgm:prSet/>
      <dgm:spPr/>
      <dgm:t>
        <a:bodyPr/>
        <a:lstStyle/>
        <a:p>
          <a:endParaRPr lang="en-US"/>
        </a:p>
      </dgm:t>
    </dgm:pt>
    <dgm:pt modelId="{52D5897F-E265-4C40-8E50-DB547E4E3EA4}" type="sibTrans" cxnId="{CAFA1D02-AC0C-4170-9AF5-C6F41A2B44C4}">
      <dgm:prSet/>
      <dgm:spPr/>
      <dgm:t>
        <a:bodyPr/>
        <a:lstStyle/>
        <a:p>
          <a:endParaRPr lang="en-US"/>
        </a:p>
      </dgm:t>
    </dgm:pt>
    <dgm:pt modelId="{0B159326-8D50-4367-9E8E-D504D3C2DC6D}">
      <dgm:prSet/>
      <dgm:spPr/>
      <dgm:t>
        <a:bodyPr/>
        <a:lstStyle/>
        <a:p>
          <a:pPr algn="l" rtl="0"/>
          <a:r>
            <a:rPr lang="en-US" dirty="0" smtClean="0"/>
            <a:t>Knowledge about the morphology</a:t>
          </a:r>
          <a:endParaRPr lang="en-US" dirty="0"/>
        </a:p>
      </dgm:t>
    </dgm:pt>
    <dgm:pt modelId="{253C8031-5891-4DA5-913C-037243DF8397}" type="parTrans" cxnId="{5A518B64-9E01-4E6F-9E81-AB2E006E50C7}">
      <dgm:prSet/>
      <dgm:spPr/>
      <dgm:t>
        <a:bodyPr/>
        <a:lstStyle/>
        <a:p>
          <a:endParaRPr lang="en-US"/>
        </a:p>
      </dgm:t>
    </dgm:pt>
    <dgm:pt modelId="{1A4E1349-24CD-434E-B4A6-2F94539E629D}" type="sibTrans" cxnId="{5A518B64-9E01-4E6F-9E81-AB2E006E50C7}">
      <dgm:prSet/>
      <dgm:spPr/>
      <dgm:t>
        <a:bodyPr/>
        <a:lstStyle/>
        <a:p>
          <a:endParaRPr lang="en-US"/>
        </a:p>
      </dgm:t>
    </dgm:pt>
    <dgm:pt modelId="{67E4B2FD-6017-4BEA-B428-4604BA3266B7}">
      <dgm:prSet/>
      <dgm:spPr/>
      <dgm:t>
        <a:bodyPr/>
        <a:lstStyle/>
        <a:p>
          <a:pPr algn="l" rtl="0"/>
          <a:r>
            <a:rPr lang="en-US" dirty="0" smtClean="0"/>
            <a:t>Adequate access preparation</a:t>
          </a:r>
          <a:endParaRPr lang="en-US" dirty="0"/>
        </a:p>
      </dgm:t>
    </dgm:pt>
    <dgm:pt modelId="{CE8BE4EB-95C4-4AA3-8ED2-743933B75435}" type="parTrans" cxnId="{9534236E-33F9-4669-9763-8BEA56452B33}">
      <dgm:prSet/>
      <dgm:spPr/>
      <dgm:t>
        <a:bodyPr/>
        <a:lstStyle/>
        <a:p>
          <a:endParaRPr lang="en-US"/>
        </a:p>
      </dgm:t>
    </dgm:pt>
    <dgm:pt modelId="{C81CC1FB-88D4-4641-A5E5-6B57AA8E303B}" type="sibTrans" cxnId="{9534236E-33F9-4669-9763-8BEA56452B33}">
      <dgm:prSet/>
      <dgm:spPr/>
      <dgm:t>
        <a:bodyPr/>
        <a:lstStyle/>
        <a:p>
          <a:endParaRPr lang="en-US"/>
        </a:p>
      </dgm:t>
    </dgm:pt>
    <dgm:pt modelId="{8F3F6F2E-D434-4BD0-92DC-F07971C1FABD}" type="pres">
      <dgm:prSet presAssocID="{FD2B542D-1AA4-41C2-906A-D43B730C3D8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E0CE73-A4E2-4A98-8529-2C660C9882BF}" type="pres">
      <dgm:prSet presAssocID="{FD2B542D-1AA4-41C2-906A-D43B730C3D8E}" presName="diamond" presStyleLbl="bgShp" presStyleIdx="0" presStyleCnt="1"/>
      <dgm:spPr/>
    </dgm:pt>
    <dgm:pt modelId="{EAF63910-B94B-4926-A0CC-8668D06B960E}" type="pres">
      <dgm:prSet presAssocID="{FD2B542D-1AA4-41C2-906A-D43B730C3D8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FFDC34-CE75-431C-8D0C-80B5CE58E4AF}" type="pres">
      <dgm:prSet presAssocID="{FD2B542D-1AA4-41C2-906A-D43B730C3D8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544BD-8F7C-4F48-9675-D774E1B28E1F}" type="pres">
      <dgm:prSet presAssocID="{FD2B542D-1AA4-41C2-906A-D43B730C3D8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88E2A-70DB-4126-9185-A940FBE3A7FD}" type="pres">
      <dgm:prSet presAssocID="{FD2B542D-1AA4-41C2-906A-D43B730C3D8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0C779E-FC04-41F8-82E7-9BE0F6F69128}" type="presOf" srcId="{52CB86E3-2B8B-44D6-8349-86C952E3350F}" destId="{4CFFDC34-CE75-431C-8D0C-80B5CE58E4AF}" srcOrd="0" destOrd="0" presId="urn:microsoft.com/office/officeart/2005/8/layout/matrix3"/>
    <dgm:cxn modelId="{73DD3AD1-58DB-4524-BB55-29BA693FBDDD}" srcId="{FD2B542D-1AA4-41C2-906A-D43B730C3D8E}" destId="{44836A32-5EEB-4854-9124-76853321EFBB}" srcOrd="0" destOrd="0" parTransId="{4441EB93-284D-484C-A6E6-FB1E9D019EDE}" sibTransId="{9EB2ECC8-5978-41E1-875D-44DC8DBEB801}"/>
    <dgm:cxn modelId="{B8D3F77D-C138-4E43-8D97-6C306ACC2EB0}" type="presOf" srcId="{FD2B542D-1AA4-41C2-906A-D43B730C3D8E}" destId="{8F3F6F2E-D434-4BD0-92DC-F07971C1FABD}" srcOrd="0" destOrd="0" presId="urn:microsoft.com/office/officeart/2005/8/layout/matrix3"/>
    <dgm:cxn modelId="{98D98EF3-5CA8-4345-9C6E-74DFDF0AAD80}" type="presOf" srcId="{67E4B2FD-6017-4BEA-B428-4604BA3266B7}" destId="{32988E2A-70DB-4126-9185-A940FBE3A7FD}" srcOrd="0" destOrd="0" presId="urn:microsoft.com/office/officeart/2005/8/layout/matrix3"/>
    <dgm:cxn modelId="{9534236E-33F9-4669-9763-8BEA56452B33}" srcId="{FD2B542D-1AA4-41C2-906A-D43B730C3D8E}" destId="{67E4B2FD-6017-4BEA-B428-4604BA3266B7}" srcOrd="3" destOrd="0" parTransId="{CE8BE4EB-95C4-4AA3-8ED2-743933B75435}" sibTransId="{C81CC1FB-88D4-4641-A5E5-6B57AA8E303B}"/>
    <dgm:cxn modelId="{1B1AFD12-6494-4A4D-87F7-E41B8A1F0EAE}" type="presOf" srcId="{0B159326-8D50-4367-9E8E-D504D3C2DC6D}" destId="{868544BD-8F7C-4F48-9675-D774E1B28E1F}" srcOrd="0" destOrd="0" presId="urn:microsoft.com/office/officeart/2005/8/layout/matrix3"/>
    <dgm:cxn modelId="{279FDE40-1D0A-4FE4-A905-97C28710FC73}" type="presOf" srcId="{44836A32-5EEB-4854-9124-76853321EFBB}" destId="{EAF63910-B94B-4926-A0CC-8668D06B960E}" srcOrd="0" destOrd="0" presId="urn:microsoft.com/office/officeart/2005/8/layout/matrix3"/>
    <dgm:cxn modelId="{CAFA1D02-AC0C-4170-9AF5-C6F41A2B44C4}" srcId="{FD2B542D-1AA4-41C2-906A-D43B730C3D8E}" destId="{52CB86E3-2B8B-44D6-8349-86C952E3350F}" srcOrd="1" destOrd="0" parTransId="{8750C57D-6773-44D9-89CA-E5BEC340CBCB}" sibTransId="{52D5897F-E265-4C40-8E50-DB547E4E3EA4}"/>
    <dgm:cxn modelId="{5A518B64-9E01-4E6F-9E81-AB2E006E50C7}" srcId="{FD2B542D-1AA4-41C2-906A-D43B730C3D8E}" destId="{0B159326-8D50-4367-9E8E-D504D3C2DC6D}" srcOrd="2" destOrd="0" parTransId="{253C8031-5891-4DA5-913C-037243DF8397}" sibTransId="{1A4E1349-24CD-434E-B4A6-2F94539E629D}"/>
    <dgm:cxn modelId="{7939B7F5-D4A3-4945-8955-3D64A15C3DA4}" type="presParOf" srcId="{8F3F6F2E-D434-4BD0-92DC-F07971C1FABD}" destId="{92E0CE73-A4E2-4A98-8529-2C660C9882BF}" srcOrd="0" destOrd="0" presId="urn:microsoft.com/office/officeart/2005/8/layout/matrix3"/>
    <dgm:cxn modelId="{03F35097-88EC-40B1-8EFD-626EEA462A0C}" type="presParOf" srcId="{8F3F6F2E-D434-4BD0-92DC-F07971C1FABD}" destId="{EAF63910-B94B-4926-A0CC-8668D06B960E}" srcOrd="1" destOrd="0" presId="urn:microsoft.com/office/officeart/2005/8/layout/matrix3"/>
    <dgm:cxn modelId="{154613A0-9B95-4BD9-8DF3-3C4766E92B2F}" type="presParOf" srcId="{8F3F6F2E-D434-4BD0-92DC-F07971C1FABD}" destId="{4CFFDC34-CE75-431C-8D0C-80B5CE58E4AF}" srcOrd="2" destOrd="0" presId="urn:microsoft.com/office/officeart/2005/8/layout/matrix3"/>
    <dgm:cxn modelId="{3F61AC0F-75F2-41D4-A03E-E791D32452CA}" type="presParOf" srcId="{8F3F6F2E-D434-4BD0-92DC-F07971C1FABD}" destId="{868544BD-8F7C-4F48-9675-D774E1B28E1F}" srcOrd="3" destOrd="0" presId="urn:microsoft.com/office/officeart/2005/8/layout/matrix3"/>
    <dgm:cxn modelId="{E60BBC43-0BBE-40EB-87E4-ADB38144DD74}" type="presParOf" srcId="{8F3F6F2E-D434-4BD0-92DC-F07971C1FABD}" destId="{32988E2A-70DB-4126-9185-A940FBE3A7FD}" srcOrd="4" destOrd="0" presId="urn:microsoft.com/office/officeart/2005/8/layout/matrix3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15186F7-A7C1-4F38-9EDB-5EBF0D66499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499F0AA7-03E9-4924-BE8B-4C53F144B2EC}">
      <dgm:prSet/>
      <dgm:spPr/>
      <dgm:t>
        <a:bodyPr/>
        <a:lstStyle/>
        <a:p>
          <a:pPr rtl="0"/>
          <a:r>
            <a:rPr lang="en-US" dirty="0" smtClean="0"/>
            <a:t>An artificially created irregularity on the surface of the root canal wall that  prevents the placement of instruments to the apex of an otherwise patent canal.</a:t>
          </a:r>
          <a:endParaRPr lang="en-US" dirty="0"/>
        </a:p>
      </dgm:t>
    </dgm:pt>
    <dgm:pt modelId="{0B1CA783-2E30-4637-B364-D87AF4D3E39C}" type="parTrans" cxnId="{94592207-1970-43F7-A409-8AF2E9424C34}">
      <dgm:prSet/>
      <dgm:spPr/>
      <dgm:t>
        <a:bodyPr/>
        <a:lstStyle/>
        <a:p>
          <a:endParaRPr lang="en-US"/>
        </a:p>
      </dgm:t>
    </dgm:pt>
    <dgm:pt modelId="{5F9909C7-D45F-4834-946A-57BE178660A7}" type="sibTrans" cxnId="{94592207-1970-43F7-A409-8AF2E9424C34}">
      <dgm:prSet/>
      <dgm:spPr/>
      <dgm:t>
        <a:bodyPr/>
        <a:lstStyle/>
        <a:p>
          <a:endParaRPr lang="en-US"/>
        </a:p>
      </dgm:t>
    </dgm:pt>
    <dgm:pt modelId="{7982489E-21CB-46D9-A87C-FAB31B36D57E}" type="pres">
      <dgm:prSet presAssocID="{315186F7-A7C1-4F38-9EDB-5EBF0D6649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CA69E-9F8D-4E08-88FB-426C9949C25F}" type="pres">
      <dgm:prSet presAssocID="{499F0AA7-03E9-4924-BE8B-4C53F144B2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92207-1970-43F7-A409-8AF2E9424C34}" srcId="{315186F7-A7C1-4F38-9EDB-5EBF0D664995}" destId="{499F0AA7-03E9-4924-BE8B-4C53F144B2EC}" srcOrd="0" destOrd="0" parTransId="{0B1CA783-2E30-4637-B364-D87AF4D3E39C}" sibTransId="{5F9909C7-D45F-4834-946A-57BE178660A7}"/>
    <dgm:cxn modelId="{DCEF5643-F698-4CB3-AF18-7EFF1EFCF85B}" type="presOf" srcId="{499F0AA7-03E9-4924-BE8B-4C53F144B2EC}" destId="{928CA69E-9F8D-4E08-88FB-426C9949C25F}" srcOrd="0" destOrd="0" presId="urn:microsoft.com/office/officeart/2005/8/layout/vList2"/>
    <dgm:cxn modelId="{08BE0FD0-F4F3-489B-B7F8-8FB4EA1D3F9D}" type="presOf" srcId="{315186F7-A7C1-4F38-9EDB-5EBF0D664995}" destId="{7982489E-21CB-46D9-A87C-FAB31B36D57E}" srcOrd="0" destOrd="0" presId="urn:microsoft.com/office/officeart/2005/8/layout/vList2"/>
    <dgm:cxn modelId="{F6D40AF5-BF39-4BFA-84DD-F93C00B296DF}" type="presParOf" srcId="{7982489E-21CB-46D9-A87C-FAB31B36D57E}" destId="{928CA69E-9F8D-4E08-88FB-426C9949C25F}" srcOrd="0" destOrd="0" presId="urn:microsoft.com/office/officeart/2005/8/layout/vList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1DE2D4F-7923-4331-897E-5DA49CAE84E7}" type="doc">
      <dgm:prSet loTypeId="urn:microsoft.com/office/officeart/2005/8/layout/process1" loCatId="process" qsTypeId="urn:microsoft.com/office/officeart/2005/8/quickstyle/simple3" qsCatId="simple" csTypeId="urn:microsoft.com/office/officeart/2005/8/colors/accent6_4" csCatId="accent6"/>
      <dgm:spPr/>
      <dgm:t>
        <a:bodyPr/>
        <a:lstStyle/>
        <a:p>
          <a:endParaRPr lang="en-US"/>
        </a:p>
      </dgm:t>
    </dgm:pt>
    <dgm:pt modelId="{C6A7EEA2-0BCB-43E7-BBB8-EFD28C1A2953}">
      <dgm:prSet/>
      <dgm:spPr/>
      <dgm:t>
        <a:bodyPr/>
        <a:lstStyle/>
        <a:p>
          <a:pPr algn="l" rtl="0"/>
          <a:r>
            <a:rPr lang="en-US" dirty="0" smtClean="0"/>
            <a:t>Root canal instrument can no longer be inserted into the canal to full working length.</a:t>
          </a:r>
          <a:endParaRPr lang="en-US" dirty="0"/>
        </a:p>
      </dgm:t>
    </dgm:pt>
    <dgm:pt modelId="{B432F9F9-EE75-4A22-86D5-747CF9019575}" type="parTrans" cxnId="{99BDF765-9130-48EE-A71C-62817CC98BB1}">
      <dgm:prSet/>
      <dgm:spPr/>
      <dgm:t>
        <a:bodyPr/>
        <a:lstStyle/>
        <a:p>
          <a:endParaRPr lang="en-US"/>
        </a:p>
      </dgm:t>
    </dgm:pt>
    <dgm:pt modelId="{4FE25D81-396E-424F-AF2A-2986D2A1FE08}" type="sibTrans" cxnId="{99BDF765-9130-48EE-A71C-62817CC98BB1}">
      <dgm:prSet/>
      <dgm:spPr/>
      <dgm:t>
        <a:bodyPr/>
        <a:lstStyle/>
        <a:p>
          <a:endParaRPr lang="en-US"/>
        </a:p>
      </dgm:t>
    </dgm:pt>
    <dgm:pt modelId="{9A11605E-8B2E-49F8-95AB-1072262FFA55}">
      <dgm:prSet/>
      <dgm:spPr/>
      <dgm:t>
        <a:bodyPr/>
        <a:lstStyle/>
        <a:p>
          <a:pPr algn="l" rtl="0"/>
          <a:r>
            <a:rPr lang="en-US" dirty="0" smtClean="0"/>
            <a:t>Loss of tactile sensation of the tip of the instrument binding in the lumen.</a:t>
          </a:r>
          <a:endParaRPr lang="en-US" dirty="0"/>
        </a:p>
      </dgm:t>
    </dgm:pt>
    <dgm:pt modelId="{F00BCA1E-89F9-4CBC-A01B-857CD1321C28}" type="parTrans" cxnId="{D471269D-705A-4A25-86F9-AF42C4C02E7F}">
      <dgm:prSet/>
      <dgm:spPr/>
      <dgm:t>
        <a:bodyPr/>
        <a:lstStyle/>
        <a:p>
          <a:endParaRPr lang="en-US"/>
        </a:p>
      </dgm:t>
    </dgm:pt>
    <dgm:pt modelId="{41355D76-74D6-4CB5-9B11-C9C46D715F6E}" type="sibTrans" cxnId="{D471269D-705A-4A25-86F9-AF42C4C02E7F}">
      <dgm:prSet/>
      <dgm:spPr/>
      <dgm:t>
        <a:bodyPr/>
        <a:lstStyle/>
        <a:p>
          <a:endParaRPr lang="en-US"/>
        </a:p>
      </dgm:t>
    </dgm:pt>
    <dgm:pt modelId="{C87D9303-DA7A-4114-81D0-955D99C8EC21}">
      <dgm:prSet/>
      <dgm:spPr/>
      <dgm:t>
        <a:bodyPr/>
        <a:lstStyle/>
        <a:p>
          <a:pPr algn="l" rtl="0"/>
          <a:r>
            <a:rPr lang="en-US" dirty="0" smtClean="0"/>
            <a:t>Instrument point hitting against a solid wall</a:t>
          </a:r>
          <a:endParaRPr lang="en-US" dirty="0"/>
        </a:p>
      </dgm:t>
    </dgm:pt>
    <dgm:pt modelId="{B313F701-2560-4BEB-81AA-1533EC0CE189}" type="parTrans" cxnId="{9E0E6E66-8288-4CAB-B77B-3B135C0596B6}">
      <dgm:prSet/>
      <dgm:spPr/>
      <dgm:t>
        <a:bodyPr/>
        <a:lstStyle/>
        <a:p>
          <a:endParaRPr lang="en-US"/>
        </a:p>
      </dgm:t>
    </dgm:pt>
    <dgm:pt modelId="{C0228CE7-2ACD-4904-BA66-C27AED069520}" type="sibTrans" cxnId="{9E0E6E66-8288-4CAB-B77B-3B135C0596B6}">
      <dgm:prSet/>
      <dgm:spPr/>
      <dgm:t>
        <a:bodyPr/>
        <a:lstStyle/>
        <a:p>
          <a:endParaRPr lang="en-US"/>
        </a:p>
      </dgm:t>
    </dgm:pt>
    <dgm:pt modelId="{24163F95-7764-4D74-9BFB-21C1E88C6539}">
      <dgm:prSet/>
      <dgm:spPr/>
      <dgm:t>
        <a:bodyPr/>
        <a:lstStyle/>
        <a:p>
          <a:pPr algn="l" rtl="0"/>
          <a:r>
            <a:rPr lang="en-US" dirty="0" smtClean="0"/>
            <a:t>Radiograph with instrument in place.</a:t>
          </a:r>
          <a:endParaRPr lang="en-US" dirty="0"/>
        </a:p>
      </dgm:t>
    </dgm:pt>
    <dgm:pt modelId="{6ADB0DF7-FDB8-46CD-B348-506837FB7110}" type="parTrans" cxnId="{86D21879-6DEC-44AA-A754-77FFA1D4C32E}">
      <dgm:prSet/>
      <dgm:spPr/>
      <dgm:t>
        <a:bodyPr/>
        <a:lstStyle/>
        <a:p>
          <a:endParaRPr lang="en-US"/>
        </a:p>
      </dgm:t>
    </dgm:pt>
    <dgm:pt modelId="{E55E0058-1C00-42BC-92F9-B810112E1452}" type="sibTrans" cxnId="{86D21879-6DEC-44AA-A754-77FFA1D4C32E}">
      <dgm:prSet/>
      <dgm:spPr/>
      <dgm:t>
        <a:bodyPr/>
        <a:lstStyle/>
        <a:p>
          <a:endParaRPr lang="en-US"/>
        </a:p>
      </dgm:t>
    </dgm:pt>
    <dgm:pt modelId="{1569FB1A-3A08-41D7-8DB3-F26525E4C19F}" type="pres">
      <dgm:prSet presAssocID="{01DE2D4F-7923-4331-897E-5DA49CAE84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4CC288-1D82-41EE-8612-21C88ABD592A}" type="pres">
      <dgm:prSet presAssocID="{C6A7EEA2-0BCB-43E7-BBB8-EFD28C1A295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DD725-9634-4259-83F9-4F13A42B3672}" type="pres">
      <dgm:prSet presAssocID="{4FE25D81-396E-424F-AF2A-2986D2A1FE0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DEA7D5-DB80-4A63-BCBC-B3620A6C6234}" type="pres">
      <dgm:prSet presAssocID="{4FE25D81-396E-424F-AF2A-2986D2A1FE0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4204CCE-E17C-4B42-96F6-D9E20B2375F7}" type="pres">
      <dgm:prSet presAssocID="{9A11605E-8B2E-49F8-95AB-1072262FFA5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8F11D-8908-460D-8FD9-B897AB65DE7C}" type="pres">
      <dgm:prSet presAssocID="{41355D76-74D6-4CB5-9B11-C9C46D715F6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EFCE3E8-26D5-4524-98FB-BD1A5D417441}" type="pres">
      <dgm:prSet presAssocID="{41355D76-74D6-4CB5-9B11-C9C46D715F6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EF70848-A26E-48A2-A292-A0BE1F175F90}" type="pres">
      <dgm:prSet presAssocID="{C87D9303-DA7A-4114-81D0-955D99C8EC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941E-D993-4B36-B80D-EFBC0D0641AC}" type="pres">
      <dgm:prSet presAssocID="{C0228CE7-2ACD-4904-BA66-C27AED06952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7DD3820-54FF-4C40-8A6E-2720F61A79E3}" type="pres">
      <dgm:prSet presAssocID="{C0228CE7-2ACD-4904-BA66-C27AED06952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137D07A-6CC3-48AA-AAE4-CB6D7CF7FD7F}" type="pres">
      <dgm:prSet presAssocID="{24163F95-7764-4D74-9BFB-21C1E88C65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3C3286-55CB-4AEE-85C0-F1AB9444EA73}" type="presOf" srcId="{41355D76-74D6-4CB5-9B11-C9C46D715F6E}" destId="{8EFCE3E8-26D5-4524-98FB-BD1A5D417441}" srcOrd="1" destOrd="0" presId="urn:microsoft.com/office/officeart/2005/8/layout/process1"/>
    <dgm:cxn modelId="{CCEB74C4-8B49-4F36-905C-C608CA462978}" type="presOf" srcId="{4FE25D81-396E-424F-AF2A-2986D2A1FE08}" destId="{21DEA7D5-DB80-4A63-BCBC-B3620A6C6234}" srcOrd="1" destOrd="0" presId="urn:microsoft.com/office/officeart/2005/8/layout/process1"/>
    <dgm:cxn modelId="{99BDF765-9130-48EE-A71C-62817CC98BB1}" srcId="{01DE2D4F-7923-4331-897E-5DA49CAE84E7}" destId="{C6A7EEA2-0BCB-43E7-BBB8-EFD28C1A2953}" srcOrd="0" destOrd="0" parTransId="{B432F9F9-EE75-4A22-86D5-747CF9019575}" sibTransId="{4FE25D81-396E-424F-AF2A-2986D2A1FE08}"/>
    <dgm:cxn modelId="{720D57EB-95D1-49FA-9F3F-C26B01583657}" type="presOf" srcId="{24163F95-7764-4D74-9BFB-21C1E88C6539}" destId="{2137D07A-6CC3-48AA-AAE4-CB6D7CF7FD7F}" srcOrd="0" destOrd="0" presId="urn:microsoft.com/office/officeart/2005/8/layout/process1"/>
    <dgm:cxn modelId="{8691228D-073D-434E-A534-B699F0B6EA7D}" type="presOf" srcId="{4FE25D81-396E-424F-AF2A-2986D2A1FE08}" destId="{C07DD725-9634-4259-83F9-4F13A42B3672}" srcOrd="0" destOrd="0" presId="urn:microsoft.com/office/officeart/2005/8/layout/process1"/>
    <dgm:cxn modelId="{F55F9B55-8514-4D5C-8EA8-AE443AB4604D}" type="presOf" srcId="{C87D9303-DA7A-4114-81D0-955D99C8EC21}" destId="{0EF70848-A26E-48A2-A292-A0BE1F175F90}" srcOrd="0" destOrd="0" presId="urn:microsoft.com/office/officeart/2005/8/layout/process1"/>
    <dgm:cxn modelId="{9E0E6E66-8288-4CAB-B77B-3B135C0596B6}" srcId="{01DE2D4F-7923-4331-897E-5DA49CAE84E7}" destId="{C87D9303-DA7A-4114-81D0-955D99C8EC21}" srcOrd="2" destOrd="0" parTransId="{B313F701-2560-4BEB-81AA-1533EC0CE189}" sibTransId="{C0228CE7-2ACD-4904-BA66-C27AED069520}"/>
    <dgm:cxn modelId="{F2658039-27D0-4940-B2EA-5EDC066AA274}" type="presOf" srcId="{9A11605E-8B2E-49F8-95AB-1072262FFA55}" destId="{84204CCE-E17C-4B42-96F6-D9E20B2375F7}" srcOrd="0" destOrd="0" presId="urn:microsoft.com/office/officeart/2005/8/layout/process1"/>
    <dgm:cxn modelId="{DD33986A-86CF-49F2-9E89-C1290A9168B7}" type="presOf" srcId="{C0228CE7-2ACD-4904-BA66-C27AED069520}" destId="{F4AA941E-D993-4B36-B80D-EFBC0D0641AC}" srcOrd="0" destOrd="0" presId="urn:microsoft.com/office/officeart/2005/8/layout/process1"/>
    <dgm:cxn modelId="{5A57A581-878A-453D-B864-A7C24909B73F}" type="presOf" srcId="{41355D76-74D6-4CB5-9B11-C9C46D715F6E}" destId="{4018F11D-8908-460D-8FD9-B897AB65DE7C}" srcOrd="0" destOrd="0" presId="urn:microsoft.com/office/officeart/2005/8/layout/process1"/>
    <dgm:cxn modelId="{86D21879-6DEC-44AA-A754-77FFA1D4C32E}" srcId="{01DE2D4F-7923-4331-897E-5DA49CAE84E7}" destId="{24163F95-7764-4D74-9BFB-21C1E88C6539}" srcOrd="3" destOrd="0" parTransId="{6ADB0DF7-FDB8-46CD-B348-506837FB7110}" sibTransId="{E55E0058-1C00-42BC-92F9-B810112E1452}"/>
    <dgm:cxn modelId="{D471269D-705A-4A25-86F9-AF42C4C02E7F}" srcId="{01DE2D4F-7923-4331-897E-5DA49CAE84E7}" destId="{9A11605E-8B2E-49F8-95AB-1072262FFA55}" srcOrd="1" destOrd="0" parTransId="{F00BCA1E-89F9-4CBC-A01B-857CD1321C28}" sibTransId="{41355D76-74D6-4CB5-9B11-C9C46D715F6E}"/>
    <dgm:cxn modelId="{300283C7-5EB9-4106-A232-4E50986384B8}" type="presOf" srcId="{01DE2D4F-7923-4331-897E-5DA49CAE84E7}" destId="{1569FB1A-3A08-41D7-8DB3-F26525E4C19F}" srcOrd="0" destOrd="0" presId="urn:microsoft.com/office/officeart/2005/8/layout/process1"/>
    <dgm:cxn modelId="{1B49F01F-ECC0-49C9-AE8C-0CF79292CD99}" type="presOf" srcId="{C0228CE7-2ACD-4904-BA66-C27AED069520}" destId="{27DD3820-54FF-4C40-8A6E-2720F61A79E3}" srcOrd="1" destOrd="0" presId="urn:microsoft.com/office/officeart/2005/8/layout/process1"/>
    <dgm:cxn modelId="{32BBF9F4-29CA-45D5-8B83-E4E36E10DB53}" type="presOf" srcId="{C6A7EEA2-0BCB-43E7-BBB8-EFD28C1A2953}" destId="{864CC288-1D82-41EE-8612-21C88ABD592A}" srcOrd="0" destOrd="0" presId="urn:microsoft.com/office/officeart/2005/8/layout/process1"/>
    <dgm:cxn modelId="{3E4D7F39-69C6-45FC-BE62-930F4995318B}" type="presParOf" srcId="{1569FB1A-3A08-41D7-8DB3-F26525E4C19F}" destId="{864CC288-1D82-41EE-8612-21C88ABD592A}" srcOrd="0" destOrd="0" presId="urn:microsoft.com/office/officeart/2005/8/layout/process1"/>
    <dgm:cxn modelId="{21B6DF67-CD30-4229-8E4A-97B9A0AD8CEF}" type="presParOf" srcId="{1569FB1A-3A08-41D7-8DB3-F26525E4C19F}" destId="{C07DD725-9634-4259-83F9-4F13A42B3672}" srcOrd="1" destOrd="0" presId="urn:microsoft.com/office/officeart/2005/8/layout/process1"/>
    <dgm:cxn modelId="{8940998D-504E-4E3D-8A53-E12F913F8430}" type="presParOf" srcId="{C07DD725-9634-4259-83F9-4F13A42B3672}" destId="{21DEA7D5-DB80-4A63-BCBC-B3620A6C6234}" srcOrd="0" destOrd="0" presId="urn:microsoft.com/office/officeart/2005/8/layout/process1"/>
    <dgm:cxn modelId="{ABD94EEA-9FF0-4F57-B21C-92D40706E57F}" type="presParOf" srcId="{1569FB1A-3A08-41D7-8DB3-F26525E4C19F}" destId="{84204CCE-E17C-4B42-96F6-D9E20B2375F7}" srcOrd="2" destOrd="0" presId="urn:microsoft.com/office/officeart/2005/8/layout/process1"/>
    <dgm:cxn modelId="{2AACD061-F306-479F-9C41-E4C69C92A366}" type="presParOf" srcId="{1569FB1A-3A08-41D7-8DB3-F26525E4C19F}" destId="{4018F11D-8908-460D-8FD9-B897AB65DE7C}" srcOrd="3" destOrd="0" presId="urn:microsoft.com/office/officeart/2005/8/layout/process1"/>
    <dgm:cxn modelId="{8F4DB795-A002-4E0F-88F0-1CE9A86455EA}" type="presParOf" srcId="{4018F11D-8908-460D-8FD9-B897AB65DE7C}" destId="{8EFCE3E8-26D5-4524-98FB-BD1A5D417441}" srcOrd="0" destOrd="0" presId="urn:microsoft.com/office/officeart/2005/8/layout/process1"/>
    <dgm:cxn modelId="{E223A98A-AD9A-489B-A9EA-2E5CF0B0FBF4}" type="presParOf" srcId="{1569FB1A-3A08-41D7-8DB3-F26525E4C19F}" destId="{0EF70848-A26E-48A2-A292-A0BE1F175F90}" srcOrd="4" destOrd="0" presId="urn:microsoft.com/office/officeart/2005/8/layout/process1"/>
    <dgm:cxn modelId="{DC305DF7-C3F7-4AA1-914B-2FED0287AF20}" type="presParOf" srcId="{1569FB1A-3A08-41D7-8DB3-F26525E4C19F}" destId="{F4AA941E-D993-4B36-B80D-EFBC0D0641AC}" srcOrd="5" destOrd="0" presId="urn:microsoft.com/office/officeart/2005/8/layout/process1"/>
    <dgm:cxn modelId="{A368C650-BCA1-4199-90CF-852EDC0BE713}" type="presParOf" srcId="{F4AA941E-D993-4B36-B80D-EFBC0D0641AC}" destId="{27DD3820-54FF-4C40-8A6E-2720F61A79E3}" srcOrd="0" destOrd="0" presId="urn:microsoft.com/office/officeart/2005/8/layout/process1"/>
    <dgm:cxn modelId="{AD72FA77-8D25-4960-AE1C-EFF345ABC6C5}" type="presParOf" srcId="{1569FB1A-3A08-41D7-8DB3-F26525E4C19F}" destId="{2137D07A-6CC3-48AA-AAE4-CB6D7CF7FD7F}" srcOrd="6" destOrd="0" presId="urn:microsoft.com/office/officeart/2005/8/layout/process1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4FE838B-ADB6-48BB-A1BC-435CF1EEA724}" type="doc">
      <dgm:prSet loTypeId="urn:microsoft.com/office/officeart/2005/8/layout/pyramid2" loCatId="pyramid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en-US"/>
        </a:p>
      </dgm:t>
    </dgm:pt>
    <dgm:pt modelId="{310E4883-BE5F-416F-9C31-75A69320D229}">
      <dgm:prSet/>
      <dgm:spPr/>
      <dgm:t>
        <a:bodyPr/>
        <a:lstStyle/>
        <a:p>
          <a:pPr algn="l" rtl="0"/>
          <a:r>
            <a:rPr lang="en-US" dirty="0" smtClean="0"/>
            <a:t>Inadequate access preparation</a:t>
          </a:r>
          <a:endParaRPr lang="en-US" dirty="0"/>
        </a:p>
      </dgm:t>
    </dgm:pt>
    <dgm:pt modelId="{D535689B-C68C-44DE-9562-D7C45AEBCF5A}" type="parTrans" cxnId="{10E7E909-3E7F-470A-A2E6-80890BA0FC53}">
      <dgm:prSet/>
      <dgm:spPr/>
      <dgm:t>
        <a:bodyPr/>
        <a:lstStyle/>
        <a:p>
          <a:endParaRPr lang="en-US"/>
        </a:p>
      </dgm:t>
    </dgm:pt>
    <dgm:pt modelId="{91B99AAF-43A1-4980-92A1-1951D89DCB98}" type="sibTrans" cxnId="{10E7E909-3E7F-470A-A2E6-80890BA0FC53}">
      <dgm:prSet/>
      <dgm:spPr/>
      <dgm:t>
        <a:bodyPr/>
        <a:lstStyle/>
        <a:p>
          <a:endParaRPr lang="en-US"/>
        </a:p>
      </dgm:t>
    </dgm:pt>
    <dgm:pt modelId="{E4A8B811-E647-4324-9C55-6222397578E7}">
      <dgm:prSet/>
      <dgm:spPr/>
      <dgm:t>
        <a:bodyPr/>
        <a:lstStyle/>
        <a:p>
          <a:pPr algn="l" rtl="0"/>
          <a:r>
            <a:rPr lang="en-US" dirty="0" smtClean="0"/>
            <a:t>Inadequate irrigation / lubrication</a:t>
          </a:r>
          <a:endParaRPr lang="en-US" dirty="0"/>
        </a:p>
      </dgm:t>
    </dgm:pt>
    <dgm:pt modelId="{719B585A-423D-4A41-8B17-E8AF268374DC}" type="parTrans" cxnId="{95666F7F-0BA7-49DC-984A-5054864E0693}">
      <dgm:prSet/>
      <dgm:spPr/>
      <dgm:t>
        <a:bodyPr/>
        <a:lstStyle/>
        <a:p>
          <a:endParaRPr lang="en-US"/>
        </a:p>
      </dgm:t>
    </dgm:pt>
    <dgm:pt modelId="{64D52614-C6B6-4F8F-AE57-16A10A5D4AD7}" type="sibTrans" cxnId="{95666F7F-0BA7-49DC-984A-5054864E0693}">
      <dgm:prSet/>
      <dgm:spPr/>
      <dgm:t>
        <a:bodyPr/>
        <a:lstStyle/>
        <a:p>
          <a:endParaRPr lang="en-US"/>
        </a:p>
      </dgm:t>
    </dgm:pt>
    <dgm:pt modelId="{1578540F-D4C6-4F7B-9B39-7FA370AEC8E4}">
      <dgm:prSet/>
      <dgm:spPr/>
      <dgm:t>
        <a:bodyPr/>
        <a:lstStyle/>
        <a:p>
          <a:pPr algn="l" rtl="0"/>
          <a:r>
            <a:rPr lang="en-US" dirty="0" smtClean="0"/>
            <a:t>Excessive enlargement of curved canal with files</a:t>
          </a:r>
          <a:endParaRPr lang="en-US" dirty="0"/>
        </a:p>
      </dgm:t>
    </dgm:pt>
    <dgm:pt modelId="{F7D81BE4-5630-4891-8AF8-F9326368E0E1}" type="parTrans" cxnId="{B5599CA4-D049-4CE9-8B42-3152F7D99632}">
      <dgm:prSet/>
      <dgm:spPr/>
      <dgm:t>
        <a:bodyPr/>
        <a:lstStyle/>
        <a:p>
          <a:endParaRPr lang="en-US"/>
        </a:p>
      </dgm:t>
    </dgm:pt>
    <dgm:pt modelId="{BFF5A08C-107F-4EBB-B5FA-D3583597B55E}" type="sibTrans" cxnId="{B5599CA4-D049-4CE9-8B42-3152F7D99632}">
      <dgm:prSet/>
      <dgm:spPr/>
      <dgm:t>
        <a:bodyPr/>
        <a:lstStyle/>
        <a:p>
          <a:endParaRPr lang="en-US"/>
        </a:p>
      </dgm:t>
    </dgm:pt>
    <dgm:pt modelId="{048063E8-3455-4D4E-B566-A5C4D49290DA}">
      <dgm:prSet/>
      <dgm:spPr/>
      <dgm:t>
        <a:bodyPr/>
        <a:lstStyle/>
        <a:p>
          <a:pPr algn="l" rtl="0"/>
          <a:r>
            <a:rPr lang="en-US" dirty="0" smtClean="0"/>
            <a:t>Packing debris in the apical portion of the canal</a:t>
          </a:r>
          <a:endParaRPr lang="en-US" dirty="0"/>
        </a:p>
      </dgm:t>
    </dgm:pt>
    <dgm:pt modelId="{5E8AB0E5-BD70-496B-99B4-0D7BA6DF48B4}" type="parTrans" cxnId="{50FC2235-F48E-4767-81C4-925721BD24F6}">
      <dgm:prSet/>
      <dgm:spPr/>
      <dgm:t>
        <a:bodyPr/>
        <a:lstStyle/>
        <a:p>
          <a:endParaRPr lang="en-US"/>
        </a:p>
      </dgm:t>
    </dgm:pt>
    <dgm:pt modelId="{2E35223E-73A2-4915-A853-4CAFC3D48898}" type="sibTrans" cxnId="{50FC2235-F48E-4767-81C4-925721BD24F6}">
      <dgm:prSet/>
      <dgm:spPr/>
      <dgm:t>
        <a:bodyPr/>
        <a:lstStyle/>
        <a:p>
          <a:endParaRPr lang="en-US"/>
        </a:p>
      </dgm:t>
    </dgm:pt>
    <dgm:pt modelId="{4E536506-AE52-4AC9-BC24-748E5A2F6EBF}">
      <dgm:prSet/>
      <dgm:spPr/>
      <dgm:t>
        <a:bodyPr/>
        <a:lstStyle/>
        <a:p>
          <a:pPr algn="l" rtl="0"/>
          <a:r>
            <a:rPr lang="en-US" dirty="0" smtClean="0"/>
            <a:t>Anatomic complexities - roots curved towards the </a:t>
          </a:r>
          <a:r>
            <a:rPr lang="en-US" dirty="0" err="1" smtClean="0"/>
            <a:t>buccal</a:t>
          </a:r>
          <a:r>
            <a:rPr lang="en-US" dirty="0" smtClean="0"/>
            <a:t> or lingual side.</a:t>
          </a:r>
          <a:endParaRPr lang="en-US" dirty="0"/>
        </a:p>
      </dgm:t>
    </dgm:pt>
    <dgm:pt modelId="{AF430C37-B015-4242-9D99-76FBFF7ED55B}" type="parTrans" cxnId="{C0F9057F-5FEE-442A-A578-41484B5CDC13}">
      <dgm:prSet/>
      <dgm:spPr/>
      <dgm:t>
        <a:bodyPr/>
        <a:lstStyle/>
        <a:p>
          <a:endParaRPr lang="en-US"/>
        </a:p>
      </dgm:t>
    </dgm:pt>
    <dgm:pt modelId="{D07A59C4-7F39-454B-B404-5F8F70C1BE77}" type="sibTrans" cxnId="{C0F9057F-5FEE-442A-A578-41484B5CDC13}">
      <dgm:prSet/>
      <dgm:spPr/>
      <dgm:t>
        <a:bodyPr/>
        <a:lstStyle/>
        <a:p>
          <a:endParaRPr lang="en-US"/>
        </a:p>
      </dgm:t>
    </dgm:pt>
    <dgm:pt modelId="{E370129F-C92F-4AA3-AA3E-D72850A7C0AD}">
      <dgm:prSet/>
      <dgm:spPr/>
      <dgm:t>
        <a:bodyPr/>
        <a:lstStyle/>
        <a:p>
          <a:pPr algn="l" rtl="0"/>
          <a:r>
            <a:rPr lang="en-US" dirty="0" smtClean="0"/>
            <a:t>Unsuspected canal aberrations in canal anatomy</a:t>
          </a:r>
          <a:endParaRPr lang="en-US" dirty="0"/>
        </a:p>
      </dgm:t>
    </dgm:pt>
    <dgm:pt modelId="{61567666-77A4-4664-85AA-0B250563569A}" type="parTrans" cxnId="{BDF8ED3A-8B50-4449-958F-2043D54AF5C3}">
      <dgm:prSet/>
      <dgm:spPr/>
      <dgm:t>
        <a:bodyPr/>
        <a:lstStyle/>
        <a:p>
          <a:endParaRPr lang="en-US"/>
        </a:p>
      </dgm:t>
    </dgm:pt>
    <dgm:pt modelId="{22736D1F-C09F-480E-AB7A-51F4DB689A85}" type="sibTrans" cxnId="{BDF8ED3A-8B50-4449-958F-2043D54AF5C3}">
      <dgm:prSet/>
      <dgm:spPr/>
      <dgm:t>
        <a:bodyPr/>
        <a:lstStyle/>
        <a:p>
          <a:endParaRPr lang="en-US"/>
        </a:p>
      </dgm:t>
    </dgm:pt>
    <dgm:pt modelId="{857C41C0-C5EA-4A99-B05B-BB31F6039B5C}">
      <dgm:prSet/>
      <dgm:spPr/>
      <dgm:t>
        <a:bodyPr/>
        <a:lstStyle/>
        <a:p>
          <a:pPr algn="l" rtl="0"/>
          <a:r>
            <a:rPr lang="en-US" dirty="0" smtClean="0"/>
            <a:t>Forcing and driving the instrument into the canal</a:t>
          </a:r>
          <a:endParaRPr lang="en-US" dirty="0"/>
        </a:p>
      </dgm:t>
    </dgm:pt>
    <dgm:pt modelId="{229147DC-D7E7-4BAB-8F26-4BA02235C4AB}" type="parTrans" cxnId="{3D12AF22-9C9D-4725-B052-1A7778A09517}">
      <dgm:prSet/>
      <dgm:spPr/>
      <dgm:t>
        <a:bodyPr/>
        <a:lstStyle/>
        <a:p>
          <a:endParaRPr lang="en-US"/>
        </a:p>
      </dgm:t>
    </dgm:pt>
    <dgm:pt modelId="{5316A762-4CE6-4631-A573-D42F0BD59BCC}" type="sibTrans" cxnId="{3D12AF22-9C9D-4725-B052-1A7778A09517}">
      <dgm:prSet/>
      <dgm:spPr/>
      <dgm:t>
        <a:bodyPr/>
        <a:lstStyle/>
        <a:p>
          <a:endParaRPr lang="en-US"/>
        </a:p>
      </dgm:t>
    </dgm:pt>
    <dgm:pt modelId="{0D7F39FB-25D0-4737-A158-DE315C74D65B}">
      <dgm:prSet/>
      <dgm:spPr/>
      <dgm:t>
        <a:bodyPr/>
        <a:lstStyle/>
        <a:p>
          <a:pPr algn="l" rtl="0"/>
          <a:r>
            <a:rPr lang="en-US" dirty="0" smtClean="0"/>
            <a:t>Attempting to retrieve broken instruments</a:t>
          </a:r>
          <a:endParaRPr lang="en-US" dirty="0"/>
        </a:p>
      </dgm:t>
    </dgm:pt>
    <dgm:pt modelId="{7775D030-815A-4C4C-90C1-97DAF4382DAE}" type="parTrans" cxnId="{12C786D3-4978-4534-BD68-5F4199BD702A}">
      <dgm:prSet/>
      <dgm:spPr/>
      <dgm:t>
        <a:bodyPr/>
        <a:lstStyle/>
        <a:p>
          <a:endParaRPr lang="en-US"/>
        </a:p>
      </dgm:t>
    </dgm:pt>
    <dgm:pt modelId="{D4FA83CA-9735-47B8-8B78-6AA281F8E614}" type="sibTrans" cxnId="{12C786D3-4978-4534-BD68-5F4199BD702A}">
      <dgm:prSet/>
      <dgm:spPr/>
      <dgm:t>
        <a:bodyPr/>
        <a:lstStyle/>
        <a:p>
          <a:endParaRPr lang="en-US"/>
        </a:p>
      </dgm:t>
    </dgm:pt>
    <dgm:pt modelId="{84E4D4BF-37E6-4080-B4D1-35CEA76789F5}">
      <dgm:prSet/>
      <dgm:spPr/>
      <dgm:t>
        <a:bodyPr/>
        <a:lstStyle/>
        <a:p>
          <a:pPr algn="l" rtl="0"/>
          <a:r>
            <a:rPr lang="en-US" dirty="0" smtClean="0"/>
            <a:t>Attempting to prepare calcified root canals</a:t>
          </a:r>
          <a:endParaRPr lang="en-US" dirty="0"/>
        </a:p>
      </dgm:t>
    </dgm:pt>
    <dgm:pt modelId="{E8BAD40C-259D-4057-933A-97EC866DDC9A}" type="parTrans" cxnId="{A4058CA4-4A53-46E8-BA55-48016CC888AA}">
      <dgm:prSet/>
      <dgm:spPr/>
      <dgm:t>
        <a:bodyPr/>
        <a:lstStyle/>
        <a:p>
          <a:endParaRPr lang="en-US"/>
        </a:p>
      </dgm:t>
    </dgm:pt>
    <dgm:pt modelId="{94C782E2-FD4B-48E0-A5B6-C58A9A10B9AF}" type="sibTrans" cxnId="{A4058CA4-4A53-46E8-BA55-48016CC888AA}">
      <dgm:prSet/>
      <dgm:spPr/>
      <dgm:t>
        <a:bodyPr/>
        <a:lstStyle/>
        <a:p>
          <a:endParaRPr lang="en-US"/>
        </a:p>
      </dgm:t>
    </dgm:pt>
    <dgm:pt modelId="{E878954D-0C43-48C7-8097-486A9E4BD423}" type="pres">
      <dgm:prSet presAssocID="{54FE838B-ADB6-48BB-A1BC-435CF1EEA7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D1FC592-5666-41C7-96FA-5C261D3EED6E}" type="pres">
      <dgm:prSet presAssocID="{54FE838B-ADB6-48BB-A1BC-435CF1EEA724}" presName="pyramid" presStyleLbl="node1" presStyleIdx="0" presStyleCnt="1"/>
      <dgm:spPr/>
    </dgm:pt>
    <dgm:pt modelId="{C39A6B45-B680-4DDD-B50B-6661F43DD5D2}" type="pres">
      <dgm:prSet presAssocID="{54FE838B-ADB6-48BB-A1BC-435CF1EEA724}" presName="theList" presStyleCnt="0"/>
      <dgm:spPr/>
    </dgm:pt>
    <dgm:pt modelId="{BFCD97E2-4CF0-430A-96FB-2702FA3D6587}" type="pres">
      <dgm:prSet presAssocID="{310E4883-BE5F-416F-9C31-75A69320D229}" presName="aNode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BBBA9-B2CC-4DF2-8953-F156383A792B}" type="pres">
      <dgm:prSet presAssocID="{310E4883-BE5F-416F-9C31-75A69320D229}" presName="aSpace" presStyleCnt="0"/>
      <dgm:spPr/>
    </dgm:pt>
    <dgm:pt modelId="{567EC8ED-B911-44EA-8EC8-6CCC79E16642}" type="pres">
      <dgm:prSet presAssocID="{E4A8B811-E647-4324-9C55-6222397578E7}" presName="aNode" presStyleLbl="f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3B025-3D4F-42D9-A92E-279CDFD1FD2F}" type="pres">
      <dgm:prSet presAssocID="{E4A8B811-E647-4324-9C55-6222397578E7}" presName="aSpace" presStyleCnt="0"/>
      <dgm:spPr/>
    </dgm:pt>
    <dgm:pt modelId="{D19ED504-32EA-4C17-B2BA-82E3CCB963C0}" type="pres">
      <dgm:prSet presAssocID="{1578540F-D4C6-4F7B-9B39-7FA370AEC8E4}" presName="aNode" presStyleLbl="f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78042-1BF8-43F5-A7A6-236840EB8ED9}" type="pres">
      <dgm:prSet presAssocID="{1578540F-D4C6-4F7B-9B39-7FA370AEC8E4}" presName="aSpace" presStyleCnt="0"/>
      <dgm:spPr/>
    </dgm:pt>
    <dgm:pt modelId="{917C1A7E-96E1-4C72-8858-F2C5A653D269}" type="pres">
      <dgm:prSet presAssocID="{048063E8-3455-4D4E-B566-A5C4D49290DA}" presName="aNode" presStyleLbl="f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5153C-ACE5-4427-ABCE-7EB81C952D98}" type="pres">
      <dgm:prSet presAssocID="{048063E8-3455-4D4E-B566-A5C4D49290DA}" presName="aSpace" presStyleCnt="0"/>
      <dgm:spPr/>
    </dgm:pt>
    <dgm:pt modelId="{A9467F50-1583-4D9F-829E-40881B6CDB2F}" type="pres">
      <dgm:prSet presAssocID="{4E536506-AE52-4AC9-BC24-748E5A2F6EBF}" presName="aNode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6E103-DB3F-48B7-A2A9-DAECF263E20B}" type="pres">
      <dgm:prSet presAssocID="{4E536506-AE52-4AC9-BC24-748E5A2F6EBF}" presName="aSpace" presStyleCnt="0"/>
      <dgm:spPr/>
    </dgm:pt>
    <dgm:pt modelId="{530C99E0-6546-4CBC-BF94-F6D4A797704E}" type="pres">
      <dgm:prSet presAssocID="{E370129F-C92F-4AA3-AA3E-D72850A7C0AD}" presName="aNode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199BA-B065-498A-BB29-00AB72B1B89A}" type="pres">
      <dgm:prSet presAssocID="{E370129F-C92F-4AA3-AA3E-D72850A7C0AD}" presName="aSpace" presStyleCnt="0"/>
      <dgm:spPr/>
    </dgm:pt>
    <dgm:pt modelId="{E2717A47-8669-4D08-86EF-82204BFFA0E8}" type="pres">
      <dgm:prSet presAssocID="{857C41C0-C5EA-4A99-B05B-BB31F6039B5C}" presName="aNode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96DFC-048E-45FA-B8BB-8CCAF07A5AD6}" type="pres">
      <dgm:prSet presAssocID="{857C41C0-C5EA-4A99-B05B-BB31F6039B5C}" presName="aSpace" presStyleCnt="0"/>
      <dgm:spPr/>
    </dgm:pt>
    <dgm:pt modelId="{DFEC403B-916D-45C4-9D05-00524C996B36}" type="pres">
      <dgm:prSet presAssocID="{0D7F39FB-25D0-4737-A158-DE315C74D65B}" presName="aNode" presStyleLbl="f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A5442-A526-4236-BCEA-9D37E3987C6F}" type="pres">
      <dgm:prSet presAssocID="{0D7F39FB-25D0-4737-A158-DE315C74D65B}" presName="aSpace" presStyleCnt="0"/>
      <dgm:spPr/>
    </dgm:pt>
    <dgm:pt modelId="{4C9F0728-F9AD-4B14-9FD9-419AF6B7A60A}" type="pres">
      <dgm:prSet presAssocID="{84E4D4BF-37E6-4080-B4D1-35CEA76789F5}" presName="aNode" presStyleLbl="f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BFA4F-691D-40F3-AF41-DB7688F2EB2D}" type="pres">
      <dgm:prSet presAssocID="{84E4D4BF-37E6-4080-B4D1-35CEA76789F5}" presName="aSpace" presStyleCnt="0"/>
      <dgm:spPr/>
    </dgm:pt>
  </dgm:ptLst>
  <dgm:cxnLst>
    <dgm:cxn modelId="{3D0D9224-5533-4964-9E7C-F3C548CA742C}" type="presOf" srcId="{857C41C0-C5EA-4A99-B05B-BB31F6039B5C}" destId="{E2717A47-8669-4D08-86EF-82204BFFA0E8}" srcOrd="0" destOrd="0" presId="urn:microsoft.com/office/officeart/2005/8/layout/pyramid2"/>
    <dgm:cxn modelId="{95666F7F-0BA7-49DC-984A-5054864E0693}" srcId="{54FE838B-ADB6-48BB-A1BC-435CF1EEA724}" destId="{E4A8B811-E647-4324-9C55-6222397578E7}" srcOrd="1" destOrd="0" parTransId="{719B585A-423D-4A41-8B17-E8AF268374DC}" sibTransId="{64D52614-C6B6-4F8F-AE57-16A10A5D4AD7}"/>
    <dgm:cxn modelId="{17346479-55FF-4F7A-8463-D947FED4FE68}" type="presOf" srcId="{4E536506-AE52-4AC9-BC24-748E5A2F6EBF}" destId="{A9467F50-1583-4D9F-829E-40881B6CDB2F}" srcOrd="0" destOrd="0" presId="urn:microsoft.com/office/officeart/2005/8/layout/pyramid2"/>
    <dgm:cxn modelId="{3D12AF22-9C9D-4725-B052-1A7778A09517}" srcId="{54FE838B-ADB6-48BB-A1BC-435CF1EEA724}" destId="{857C41C0-C5EA-4A99-B05B-BB31F6039B5C}" srcOrd="6" destOrd="0" parTransId="{229147DC-D7E7-4BAB-8F26-4BA02235C4AB}" sibTransId="{5316A762-4CE6-4631-A573-D42F0BD59BCC}"/>
    <dgm:cxn modelId="{12C786D3-4978-4534-BD68-5F4199BD702A}" srcId="{54FE838B-ADB6-48BB-A1BC-435CF1EEA724}" destId="{0D7F39FB-25D0-4737-A158-DE315C74D65B}" srcOrd="7" destOrd="0" parTransId="{7775D030-815A-4C4C-90C1-97DAF4382DAE}" sibTransId="{D4FA83CA-9735-47B8-8B78-6AA281F8E614}"/>
    <dgm:cxn modelId="{B80A98CB-C67D-4930-A1DE-6940E8AB531F}" type="presOf" srcId="{84E4D4BF-37E6-4080-B4D1-35CEA76789F5}" destId="{4C9F0728-F9AD-4B14-9FD9-419AF6B7A60A}" srcOrd="0" destOrd="0" presId="urn:microsoft.com/office/officeart/2005/8/layout/pyramid2"/>
    <dgm:cxn modelId="{1FFE3A8E-A015-4528-A4E1-C2157051588E}" type="presOf" srcId="{0D7F39FB-25D0-4737-A158-DE315C74D65B}" destId="{DFEC403B-916D-45C4-9D05-00524C996B36}" srcOrd="0" destOrd="0" presId="urn:microsoft.com/office/officeart/2005/8/layout/pyramid2"/>
    <dgm:cxn modelId="{A4058CA4-4A53-46E8-BA55-48016CC888AA}" srcId="{54FE838B-ADB6-48BB-A1BC-435CF1EEA724}" destId="{84E4D4BF-37E6-4080-B4D1-35CEA76789F5}" srcOrd="8" destOrd="0" parTransId="{E8BAD40C-259D-4057-933A-97EC866DDC9A}" sibTransId="{94C782E2-FD4B-48E0-A5B6-C58A9A10B9AF}"/>
    <dgm:cxn modelId="{AC8A0447-DE8F-4A3C-AD36-A4F4C6611C66}" type="presOf" srcId="{048063E8-3455-4D4E-B566-A5C4D49290DA}" destId="{917C1A7E-96E1-4C72-8858-F2C5A653D269}" srcOrd="0" destOrd="0" presId="urn:microsoft.com/office/officeart/2005/8/layout/pyramid2"/>
    <dgm:cxn modelId="{50FC2235-F48E-4767-81C4-925721BD24F6}" srcId="{54FE838B-ADB6-48BB-A1BC-435CF1EEA724}" destId="{048063E8-3455-4D4E-B566-A5C4D49290DA}" srcOrd="3" destOrd="0" parTransId="{5E8AB0E5-BD70-496B-99B4-0D7BA6DF48B4}" sibTransId="{2E35223E-73A2-4915-A853-4CAFC3D48898}"/>
    <dgm:cxn modelId="{498297A7-31DF-4D3C-A25D-85051C77B4AA}" type="presOf" srcId="{310E4883-BE5F-416F-9C31-75A69320D229}" destId="{BFCD97E2-4CF0-430A-96FB-2702FA3D6587}" srcOrd="0" destOrd="0" presId="urn:microsoft.com/office/officeart/2005/8/layout/pyramid2"/>
    <dgm:cxn modelId="{C0F9057F-5FEE-442A-A578-41484B5CDC13}" srcId="{54FE838B-ADB6-48BB-A1BC-435CF1EEA724}" destId="{4E536506-AE52-4AC9-BC24-748E5A2F6EBF}" srcOrd="4" destOrd="0" parTransId="{AF430C37-B015-4242-9D99-76FBFF7ED55B}" sibTransId="{D07A59C4-7F39-454B-B404-5F8F70C1BE77}"/>
    <dgm:cxn modelId="{10E7E909-3E7F-470A-A2E6-80890BA0FC53}" srcId="{54FE838B-ADB6-48BB-A1BC-435CF1EEA724}" destId="{310E4883-BE5F-416F-9C31-75A69320D229}" srcOrd="0" destOrd="0" parTransId="{D535689B-C68C-44DE-9562-D7C45AEBCF5A}" sibTransId="{91B99AAF-43A1-4980-92A1-1951D89DCB98}"/>
    <dgm:cxn modelId="{A77BAD10-3AC6-45DE-A5AC-6809B6EFFFC0}" type="presOf" srcId="{54FE838B-ADB6-48BB-A1BC-435CF1EEA724}" destId="{E878954D-0C43-48C7-8097-486A9E4BD423}" srcOrd="0" destOrd="0" presId="urn:microsoft.com/office/officeart/2005/8/layout/pyramid2"/>
    <dgm:cxn modelId="{B5599CA4-D049-4CE9-8B42-3152F7D99632}" srcId="{54FE838B-ADB6-48BB-A1BC-435CF1EEA724}" destId="{1578540F-D4C6-4F7B-9B39-7FA370AEC8E4}" srcOrd="2" destOrd="0" parTransId="{F7D81BE4-5630-4891-8AF8-F9326368E0E1}" sibTransId="{BFF5A08C-107F-4EBB-B5FA-D3583597B55E}"/>
    <dgm:cxn modelId="{F81974C2-7298-418B-B419-5DCAE45773AD}" type="presOf" srcId="{E4A8B811-E647-4324-9C55-6222397578E7}" destId="{567EC8ED-B911-44EA-8EC8-6CCC79E16642}" srcOrd="0" destOrd="0" presId="urn:microsoft.com/office/officeart/2005/8/layout/pyramid2"/>
    <dgm:cxn modelId="{BDF8ED3A-8B50-4449-958F-2043D54AF5C3}" srcId="{54FE838B-ADB6-48BB-A1BC-435CF1EEA724}" destId="{E370129F-C92F-4AA3-AA3E-D72850A7C0AD}" srcOrd="5" destOrd="0" parTransId="{61567666-77A4-4664-85AA-0B250563569A}" sibTransId="{22736D1F-C09F-480E-AB7A-51F4DB689A85}"/>
    <dgm:cxn modelId="{5B4DD68C-2D54-486C-8E54-09894CCC6A28}" type="presOf" srcId="{1578540F-D4C6-4F7B-9B39-7FA370AEC8E4}" destId="{D19ED504-32EA-4C17-B2BA-82E3CCB963C0}" srcOrd="0" destOrd="0" presId="urn:microsoft.com/office/officeart/2005/8/layout/pyramid2"/>
    <dgm:cxn modelId="{632489D2-0E9F-456F-8109-70073F57434D}" type="presOf" srcId="{E370129F-C92F-4AA3-AA3E-D72850A7C0AD}" destId="{530C99E0-6546-4CBC-BF94-F6D4A797704E}" srcOrd="0" destOrd="0" presId="urn:microsoft.com/office/officeart/2005/8/layout/pyramid2"/>
    <dgm:cxn modelId="{5FC80F50-4A27-442E-B7E8-4C34B85DDBD5}" type="presParOf" srcId="{E878954D-0C43-48C7-8097-486A9E4BD423}" destId="{0D1FC592-5666-41C7-96FA-5C261D3EED6E}" srcOrd="0" destOrd="0" presId="urn:microsoft.com/office/officeart/2005/8/layout/pyramid2"/>
    <dgm:cxn modelId="{32D9ABC2-A1F7-4573-BBB8-1524134821AF}" type="presParOf" srcId="{E878954D-0C43-48C7-8097-486A9E4BD423}" destId="{C39A6B45-B680-4DDD-B50B-6661F43DD5D2}" srcOrd="1" destOrd="0" presId="urn:microsoft.com/office/officeart/2005/8/layout/pyramid2"/>
    <dgm:cxn modelId="{CF0CF0B5-0A2E-45D3-9E2B-5C50E2CE5575}" type="presParOf" srcId="{C39A6B45-B680-4DDD-B50B-6661F43DD5D2}" destId="{BFCD97E2-4CF0-430A-96FB-2702FA3D6587}" srcOrd="0" destOrd="0" presId="urn:microsoft.com/office/officeart/2005/8/layout/pyramid2"/>
    <dgm:cxn modelId="{B87A0612-B3C3-4762-A4FD-D7A52D8271FC}" type="presParOf" srcId="{C39A6B45-B680-4DDD-B50B-6661F43DD5D2}" destId="{EF2BBBA9-B2CC-4DF2-8953-F156383A792B}" srcOrd="1" destOrd="0" presId="urn:microsoft.com/office/officeart/2005/8/layout/pyramid2"/>
    <dgm:cxn modelId="{8F70869F-B2DB-4722-B222-2A0ADA7BF56B}" type="presParOf" srcId="{C39A6B45-B680-4DDD-B50B-6661F43DD5D2}" destId="{567EC8ED-B911-44EA-8EC8-6CCC79E16642}" srcOrd="2" destOrd="0" presId="urn:microsoft.com/office/officeart/2005/8/layout/pyramid2"/>
    <dgm:cxn modelId="{83FC7340-14C9-429F-BD8A-94ACAF8EE6E9}" type="presParOf" srcId="{C39A6B45-B680-4DDD-B50B-6661F43DD5D2}" destId="{62B3B025-3D4F-42D9-A92E-279CDFD1FD2F}" srcOrd="3" destOrd="0" presId="urn:microsoft.com/office/officeart/2005/8/layout/pyramid2"/>
    <dgm:cxn modelId="{82CBFA4E-4CED-4E3E-9781-9A8358DDE438}" type="presParOf" srcId="{C39A6B45-B680-4DDD-B50B-6661F43DD5D2}" destId="{D19ED504-32EA-4C17-B2BA-82E3CCB963C0}" srcOrd="4" destOrd="0" presId="urn:microsoft.com/office/officeart/2005/8/layout/pyramid2"/>
    <dgm:cxn modelId="{D7021289-73E0-483B-BB3A-575633860BE3}" type="presParOf" srcId="{C39A6B45-B680-4DDD-B50B-6661F43DD5D2}" destId="{2A278042-1BF8-43F5-A7A6-236840EB8ED9}" srcOrd="5" destOrd="0" presId="urn:microsoft.com/office/officeart/2005/8/layout/pyramid2"/>
    <dgm:cxn modelId="{F7F5798E-7666-4477-B4A9-C8B7FE45A59A}" type="presParOf" srcId="{C39A6B45-B680-4DDD-B50B-6661F43DD5D2}" destId="{917C1A7E-96E1-4C72-8858-F2C5A653D269}" srcOrd="6" destOrd="0" presId="urn:microsoft.com/office/officeart/2005/8/layout/pyramid2"/>
    <dgm:cxn modelId="{F4C920CE-ED1D-4341-B272-60E2DB0E6D76}" type="presParOf" srcId="{C39A6B45-B680-4DDD-B50B-6661F43DD5D2}" destId="{2F55153C-ACE5-4427-ABCE-7EB81C952D98}" srcOrd="7" destOrd="0" presId="urn:microsoft.com/office/officeart/2005/8/layout/pyramid2"/>
    <dgm:cxn modelId="{E132034F-940C-4E6F-A8EF-AD9116E55830}" type="presParOf" srcId="{C39A6B45-B680-4DDD-B50B-6661F43DD5D2}" destId="{A9467F50-1583-4D9F-829E-40881B6CDB2F}" srcOrd="8" destOrd="0" presId="urn:microsoft.com/office/officeart/2005/8/layout/pyramid2"/>
    <dgm:cxn modelId="{6BF40A51-D477-4EB9-9DEE-A59FD27BCA37}" type="presParOf" srcId="{C39A6B45-B680-4DDD-B50B-6661F43DD5D2}" destId="{1B36E103-DB3F-48B7-A2A9-DAECF263E20B}" srcOrd="9" destOrd="0" presId="urn:microsoft.com/office/officeart/2005/8/layout/pyramid2"/>
    <dgm:cxn modelId="{9B9B6A15-7C5A-433A-B020-3B4232E7B222}" type="presParOf" srcId="{C39A6B45-B680-4DDD-B50B-6661F43DD5D2}" destId="{530C99E0-6546-4CBC-BF94-F6D4A797704E}" srcOrd="10" destOrd="0" presId="urn:microsoft.com/office/officeart/2005/8/layout/pyramid2"/>
    <dgm:cxn modelId="{1C42992C-CA9D-468E-AABC-FE5A384EBE8F}" type="presParOf" srcId="{C39A6B45-B680-4DDD-B50B-6661F43DD5D2}" destId="{DFA199BA-B065-498A-BB29-00AB72B1B89A}" srcOrd="11" destOrd="0" presId="urn:microsoft.com/office/officeart/2005/8/layout/pyramid2"/>
    <dgm:cxn modelId="{BF673B0E-8D2E-4C80-921B-09FFEA69F25B}" type="presParOf" srcId="{C39A6B45-B680-4DDD-B50B-6661F43DD5D2}" destId="{E2717A47-8669-4D08-86EF-82204BFFA0E8}" srcOrd="12" destOrd="0" presId="urn:microsoft.com/office/officeart/2005/8/layout/pyramid2"/>
    <dgm:cxn modelId="{FFED54FA-FD37-4B70-B7B8-A071A1448BFA}" type="presParOf" srcId="{C39A6B45-B680-4DDD-B50B-6661F43DD5D2}" destId="{C1B96DFC-048E-45FA-B8BB-8CCAF07A5AD6}" srcOrd="13" destOrd="0" presId="urn:microsoft.com/office/officeart/2005/8/layout/pyramid2"/>
    <dgm:cxn modelId="{D0E8D680-509D-4BCC-85F4-0E58D8CF0AED}" type="presParOf" srcId="{C39A6B45-B680-4DDD-B50B-6661F43DD5D2}" destId="{DFEC403B-916D-45C4-9D05-00524C996B36}" srcOrd="14" destOrd="0" presId="urn:microsoft.com/office/officeart/2005/8/layout/pyramid2"/>
    <dgm:cxn modelId="{3A9CE071-6F09-4349-9EB7-66725688D935}" type="presParOf" srcId="{C39A6B45-B680-4DDD-B50B-6661F43DD5D2}" destId="{553A5442-A526-4236-BCEA-9D37E3987C6F}" srcOrd="15" destOrd="0" presId="urn:microsoft.com/office/officeart/2005/8/layout/pyramid2"/>
    <dgm:cxn modelId="{7E2CDCF5-F39B-45AD-8AEB-4460ABB8A690}" type="presParOf" srcId="{C39A6B45-B680-4DDD-B50B-6661F43DD5D2}" destId="{4C9F0728-F9AD-4B14-9FD9-419AF6B7A60A}" srcOrd="16" destOrd="0" presId="urn:microsoft.com/office/officeart/2005/8/layout/pyramid2"/>
    <dgm:cxn modelId="{65054E2E-4FB9-4EE2-8015-B37124F038CA}" type="presParOf" srcId="{C39A6B45-B680-4DDD-B50B-6661F43DD5D2}" destId="{ED4BFA4F-691D-40F3-AF41-DB7688F2EB2D}" srcOrd="17" destOrd="0" presId="urn:microsoft.com/office/officeart/2005/8/layout/pyramid2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C95A991-1E51-46CE-960F-2C8A4E1E4B52}" type="doc">
      <dgm:prSet loTypeId="urn:microsoft.com/office/officeart/2005/8/layout/hProcess11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E743E906-F729-4B28-8564-A8B815146A49}">
      <dgm:prSet/>
      <dgm:spPr/>
      <dgm:t>
        <a:bodyPr/>
        <a:lstStyle/>
        <a:p>
          <a:pPr rtl="0"/>
          <a:r>
            <a:rPr lang="en-US" dirty="0" smtClean="0"/>
            <a:t>Retrograde filling through surgery</a:t>
          </a:r>
          <a:endParaRPr lang="en-US" dirty="0"/>
        </a:p>
      </dgm:t>
    </dgm:pt>
    <dgm:pt modelId="{2C51C4CD-6CBC-49F2-AC31-3075BB7908D0}" type="parTrans" cxnId="{E914D4E5-647E-4360-967E-A8029AFD5FCC}">
      <dgm:prSet/>
      <dgm:spPr/>
      <dgm:t>
        <a:bodyPr/>
        <a:lstStyle/>
        <a:p>
          <a:endParaRPr lang="en-US"/>
        </a:p>
      </dgm:t>
    </dgm:pt>
    <dgm:pt modelId="{6ECD40F5-003E-4C80-A750-84B33BDAB765}" type="sibTrans" cxnId="{E914D4E5-647E-4360-967E-A8029AFD5FCC}">
      <dgm:prSet/>
      <dgm:spPr/>
      <dgm:t>
        <a:bodyPr/>
        <a:lstStyle/>
        <a:p>
          <a:endParaRPr lang="en-US"/>
        </a:p>
      </dgm:t>
    </dgm:pt>
    <dgm:pt modelId="{15BED3DE-8929-465D-B9E7-753754013217}">
      <dgm:prSet/>
      <dgm:spPr/>
      <dgm:t>
        <a:bodyPr/>
        <a:lstStyle/>
        <a:p>
          <a:pPr rtl="0"/>
          <a:r>
            <a:rPr lang="en-US" dirty="0" err="1" smtClean="0"/>
            <a:t>Hemisection</a:t>
          </a:r>
          <a:r>
            <a:rPr lang="en-US" dirty="0" smtClean="0"/>
            <a:t> / </a:t>
          </a:r>
          <a:r>
            <a:rPr lang="en-US" dirty="0" err="1" smtClean="0"/>
            <a:t>apisectomy</a:t>
          </a:r>
          <a:endParaRPr lang="en-US" dirty="0"/>
        </a:p>
      </dgm:t>
    </dgm:pt>
    <dgm:pt modelId="{4CFD2A2C-C1CF-4885-8C74-8CA091917206}" type="parTrans" cxnId="{AE312E20-776B-4BAF-B3FD-08E6A6EBF0E8}">
      <dgm:prSet/>
      <dgm:spPr/>
      <dgm:t>
        <a:bodyPr/>
        <a:lstStyle/>
        <a:p>
          <a:endParaRPr lang="en-US"/>
        </a:p>
      </dgm:t>
    </dgm:pt>
    <dgm:pt modelId="{532BD680-E15A-4CDF-881A-CA1E0840E4F7}" type="sibTrans" cxnId="{AE312E20-776B-4BAF-B3FD-08E6A6EBF0E8}">
      <dgm:prSet/>
      <dgm:spPr/>
      <dgm:t>
        <a:bodyPr/>
        <a:lstStyle/>
        <a:p>
          <a:endParaRPr lang="en-US"/>
        </a:p>
      </dgm:t>
    </dgm:pt>
    <dgm:pt modelId="{0B51EF5A-CA31-4D6A-9C30-C7BC83DD2FA5}">
      <dgm:prSet/>
      <dgm:spPr/>
      <dgm:t>
        <a:bodyPr/>
        <a:lstStyle/>
        <a:p>
          <a:pPr rtl="0"/>
          <a:r>
            <a:rPr lang="en-US" dirty="0" smtClean="0"/>
            <a:t>Intentional </a:t>
          </a:r>
          <a:r>
            <a:rPr lang="en-US" dirty="0" err="1" smtClean="0"/>
            <a:t>replantation</a:t>
          </a:r>
          <a:endParaRPr lang="en-US" dirty="0"/>
        </a:p>
      </dgm:t>
    </dgm:pt>
    <dgm:pt modelId="{51C10744-7CD3-4D57-BC33-EC5D3526D86C}" type="parTrans" cxnId="{DD8EA700-A30E-46A6-BD84-1266F87704AE}">
      <dgm:prSet/>
      <dgm:spPr/>
      <dgm:t>
        <a:bodyPr/>
        <a:lstStyle/>
        <a:p>
          <a:endParaRPr lang="en-US"/>
        </a:p>
      </dgm:t>
    </dgm:pt>
    <dgm:pt modelId="{45D21C85-44B4-4CAF-BA88-633CE574BEEB}" type="sibTrans" cxnId="{DD8EA700-A30E-46A6-BD84-1266F87704AE}">
      <dgm:prSet/>
      <dgm:spPr/>
      <dgm:t>
        <a:bodyPr/>
        <a:lstStyle/>
        <a:p>
          <a:endParaRPr lang="en-US"/>
        </a:p>
      </dgm:t>
    </dgm:pt>
    <dgm:pt modelId="{BCF123D2-821D-451E-BCA6-68AE012A3B53}">
      <dgm:prSet/>
      <dgm:spPr/>
      <dgm:t>
        <a:bodyPr/>
        <a:lstStyle/>
        <a:p>
          <a:pPr rtl="0"/>
          <a:r>
            <a:rPr lang="en-US" dirty="0" smtClean="0"/>
            <a:t>Extraction</a:t>
          </a:r>
          <a:endParaRPr lang="en-US" dirty="0"/>
        </a:p>
      </dgm:t>
    </dgm:pt>
    <dgm:pt modelId="{B7823F7B-0940-4DD4-A200-434E0C3B242F}" type="parTrans" cxnId="{47C061BF-108E-4698-B023-1E591BB77E9B}">
      <dgm:prSet/>
      <dgm:spPr/>
      <dgm:t>
        <a:bodyPr/>
        <a:lstStyle/>
        <a:p>
          <a:endParaRPr lang="en-US"/>
        </a:p>
      </dgm:t>
    </dgm:pt>
    <dgm:pt modelId="{6BFC235A-FAE3-417B-BB5F-43900C8134CB}" type="sibTrans" cxnId="{47C061BF-108E-4698-B023-1E591BB77E9B}">
      <dgm:prSet/>
      <dgm:spPr/>
      <dgm:t>
        <a:bodyPr/>
        <a:lstStyle/>
        <a:p>
          <a:endParaRPr lang="en-US"/>
        </a:p>
      </dgm:t>
    </dgm:pt>
    <dgm:pt modelId="{DA211A55-0623-4C3B-8827-1978291B74B4}" type="pres">
      <dgm:prSet presAssocID="{8C95A991-1E51-46CE-960F-2C8A4E1E4B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EBAA81-16F6-4DFC-837D-CFBF54FDDF35}" type="pres">
      <dgm:prSet presAssocID="{8C95A991-1E51-46CE-960F-2C8A4E1E4B52}" presName="arrow" presStyleLbl="bgShp" presStyleIdx="0" presStyleCnt="1"/>
      <dgm:spPr/>
    </dgm:pt>
    <dgm:pt modelId="{F2A03AC6-5E22-4DA5-8229-BABBB0FFDDDD}" type="pres">
      <dgm:prSet presAssocID="{8C95A991-1E51-46CE-960F-2C8A4E1E4B52}" presName="points" presStyleCnt="0"/>
      <dgm:spPr/>
    </dgm:pt>
    <dgm:pt modelId="{7764638F-649A-483C-BB69-9EC381622F27}" type="pres">
      <dgm:prSet presAssocID="{E743E906-F729-4B28-8564-A8B815146A49}" presName="compositeA" presStyleCnt="0"/>
      <dgm:spPr/>
    </dgm:pt>
    <dgm:pt modelId="{65B86D22-0813-4436-BAA7-BB4302D8C2FD}" type="pres">
      <dgm:prSet presAssocID="{E743E906-F729-4B28-8564-A8B815146A49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4A94C-9CFC-4BDF-B44D-F72C833FAD78}" type="pres">
      <dgm:prSet presAssocID="{E743E906-F729-4B28-8564-A8B815146A49}" presName="circleA" presStyleLbl="node1" presStyleIdx="0" presStyleCnt="4"/>
      <dgm:spPr/>
    </dgm:pt>
    <dgm:pt modelId="{04C4A73C-F587-4470-B6CF-2EFE309C6DD9}" type="pres">
      <dgm:prSet presAssocID="{E743E906-F729-4B28-8564-A8B815146A49}" presName="spaceA" presStyleCnt="0"/>
      <dgm:spPr/>
    </dgm:pt>
    <dgm:pt modelId="{8A9B4398-19EB-4FA8-B131-684D34F2C977}" type="pres">
      <dgm:prSet presAssocID="{6ECD40F5-003E-4C80-A750-84B33BDAB765}" presName="space" presStyleCnt="0"/>
      <dgm:spPr/>
    </dgm:pt>
    <dgm:pt modelId="{F20348EB-3B16-4BD1-A74A-A6987B6886FB}" type="pres">
      <dgm:prSet presAssocID="{15BED3DE-8929-465D-B9E7-753754013217}" presName="compositeB" presStyleCnt="0"/>
      <dgm:spPr/>
    </dgm:pt>
    <dgm:pt modelId="{DE6310B6-E345-40E7-9BAF-BA5544862C23}" type="pres">
      <dgm:prSet presAssocID="{15BED3DE-8929-465D-B9E7-753754013217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74942-79AC-43F2-B203-1EEE25D2F7D2}" type="pres">
      <dgm:prSet presAssocID="{15BED3DE-8929-465D-B9E7-753754013217}" presName="circleB" presStyleLbl="node1" presStyleIdx="1" presStyleCnt="4"/>
      <dgm:spPr/>
    </dgm:pt>
    <dgm:pt modelId="{8D34E54D-1D9A-431B-B3EC-AB510A353FD3}" type="pres">
      <dgm:prSet presAssocID="{15BED3DE-8929-465D-B9E7-753754013217}" presName="spaceB" presStyleCnt="0"/>
      <dgm:spPr/>
    </dgm:pt>
    <dgm:pt modelId="{F9510280-BA16-4217-A2A9-4DB071667A41}" type="pres">
      <dgm:prSet presAssocID="{532BD680-E15A-4CDF-881A-CA1E0840E4F7}" presName="space" presStyleCnt="0"/>
      <dgm:spPr/>
    </dgm:pt>
    <dgm:pt modelId="{08235936-7C3F-46CF-9AAC-715F2DA8C91D}" type="pres">
      <dgm:prSet presAssocID="{0B51EF5A-CA31-4D6A-9C30-C7BC83DD2FA5}" presName="compositeA" presStyleCnt="0"/>
      <dgm:spPr/>
    </dgm:pt>
    <dgm:pt modelId="{260C7981-11C6-413F-9C03-55C1678DECD1}" type="pres">
      <dgm:prSet presAssocID="{0B51EF5A-CA31-4D6A-9C30-C7BC83DD2FA5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148D9-6ED3-4916-A18A-7D898230CDE9}" type="pres">
      <dgm:prSet presAssocID="{0B51EF5A-CA31-4D6A-9C30-C7BC83DD2FA5}" presName="circleA" presStyleLbl="node1" presStyleIdx="2" presStyleCnt="4"/>
      <dgm:spPr/>
    </dgm:pt>
    <dgm:pt modelId="{FB56E9F3-20A7-448F-8D51-997C5C0209CD}" type="pres">
      <dgm:prSet presAssocID="{0B51EF5A-CA31-4D6A-9C30-C7BC83DD2FA5}" presName="spaceA" presStyleCnt="0"/>
      <dgm:spPr/>
    </dgm:pt>
    <dgm:pt modelId="{510EF602-FAF7-4BD2-8AAF-ACF2D39D05F2}" type="pres">
      <dgm:prSet presAssocID="{45D21C85-44B4-4CAF-BA88-633CE574BEEB}" presName="space" presStyleCnt="0"/>
      <dgm:spPr/>
    </dgm:pt>
    <dgm:pt modelId="{67186F50-AE88-48C2-862D-A27DE5F6D1AC}" type="pres">
      <dgm:prSet presAssocID="{BCF123D2-821D-451E-BCA6-68AE012A3B53}" presName="compositeB" presStyleCnt="0"/>
      <dgm:spPr/>
    </dgm:pt>
    <dgm:pt modelId="{C9556AC4-ECD8-439E-9983-68F606F526DB}" type="pres">
      <dgm:prSet presAssocID="{BCF123D2-821D-451E-BCA6-68AE012A3B53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4CDF2-0262-42E0-A719-E7C51A24FB99}" type="pres">
      <dgm:prSet presAssocID="{BCF123D2-821D-451E-BCA6-68AE012A3B53}" presName="circleB" presStyleLbl="node1" presStyleIdx="3" presStyleCnt="4"/>
      <dgm:spPr/>
    </dgm:pt>
    <dgm:pt modelId="{4EB1EAF5-C46D-4561-B265-AB459A95F9BF}" type="pres">
      <dgm:prSet presAssocID="{BCF123D2-821D-451E-BCA6-68AE012A3B53}" presName="spaceB" presStyleCnt="0"/>
      <dgm:spPr/>
    </dgm:pt>
  </dgm:ptLst>
  <dgm:cxnLst>
    <dgm:cxn modelId="{E914D4E5-647E-4360-967E-A8029AFD5FCC}" srcId="{8C95A991-1E51-46CE-960F-2C8A4E1E4B52}" destId="{E743E906-F729-4B28-8564-A8B815146A49}" srcOrd="0" destOrd="0" parTransId="{2C51C4CD-6CBC-49F2-AC31-3075BB7908D0}" sibTransId="{6ECD40F5-003E-4C80-A750-84B33BDAB765}"/>
    <dgm:cxn modelId="{40389F70-6B61-4A5F-A34C-785147363EFA}" type="presOf" srcId="{0B51EF5A-CA31-4D6A-9C30-C7BC83DD2FA5}" destId="{260C7981-11C6-413F-9C03-55C1678DECD1}" srcOrd="0" destOrd="0" presId="urn:microsoft.com/office/officeart/2005/8/layout/hProcess11"/>
    <dgm:cxn modelId="{08DACACC-7F1C-4887-ABA9-840A82B70C94}" type="presOf" srcId="{BCF123D2-821D-451E-BCA6-68AE012A3B53}" destId="{C9556AC4-ECD8-439E-9983-68F606F526DB}" srcOrd="0" destOrd="0" presId="urn:microsoft.com/office/officeart/2005/8/layout/hProcess11"/>
    <dgm:cxn modelId="{DD8EA700-A30E-46A6-BD84-1266F87704AE}" srcId="{8C95A991-1E51-46CE-960F-2C8A4E1E4B52}" destId="{0B51EF5A-CA31-4D6A-9C30-C7BC83DD2FA5}" srcOrd="2" destOrd="0" parTransId="{51C10744-7CD3-4D57-BC33-EC5D3526D86C}" sibTransId="{45D21C85-44B4-4CAF-BA88-633CE574BEEB}"/>
    <dgm:cxn modelId="{47C061BF-108E-4698-B023-1E591BB77E9B}" srcId="{8C95A991-1E51-46CE-960F-2C8A4E1E4B52}" destId="{BCF123D2-821D-451E-BCA6-68AE012A3B53}" srcOrd="3" destOrd="0" parTransId="{B7823F7B-0940-4DD4-A200-434E0C3B242F}" sibTransId="{6BFC235A-FAE3-417B-BB5F-43900C8134CB}"/>
    <dgm:cxn modelId="{D1667750-04DC-42EB-A4F4-6200DEC91A67}" type="presOf" srcId="{8C95A991-1E51-46CE-960F-2C8A4E1E4B52}" destId="{DA211A55-0623-4C3B-8827-1978291B74B4}" srcOrd="0" destOrd="0" presId="urn:microsoft.com/office/officeart/2005/8/layout/hProcess11"/>
    <dgm:cxn modelId="{32643A21-7AE5-42BB-B401-48F42175C40C}" type="presOf" srcId="{E743E906-F729-4B28-8564-A8B815146A49}" destId="{65B86D22-0813-4436-BAA7-BB4302D8C2FD}" srcOrd="0" destOrd="0" presId="urn:microsoft.com/office/officeart/2005/8/layout/hProcess11"/>
    <dgm:cxn modelId="{AE312E20-776B-4BAF-B3FD-08E6A6EBF0E8}" srcId="{8C95A991-1E51-46CE-960F-2C8A4E1E4B52}" destId="{15BED3DE-8929-465D-B9E7-753754013217}" srcOrd="1" destOrd="0" parTransId="{4CFD2A2C-C1CF-4885-8C74-8CA091917206}" sibTransId="{532BD680-E15A-4CDF-881A-CA1E0840E4F7}"/>
    <dgm:cxn modelId="{9BC8C412-65EB-4FEB-9AC9-A36358C9278F}" type="presOf" srcId="{15BED3DE-8929-465D-B9E7-753754013217}" destId="{DE6310B6-E345-40E7-9BAF-BA5544862C23}" srcOrd="0" destOrd="0" presId="urn:microsoft.com/office/officeart/2005/8/layout/hProcess11"/>
    <dgm:cxn modelId="{AA89FD43-6873-41B5-AE43-6C538CDB44E1}" type="presParOf" srcId="{DA211A55-0623-4C3B-8827-1978291B74B4}" destId="{79EBAA81-16F6-4DFC-837D-CFBF54FDDF35}" srcOrd="0" destOrd="0" presId="urn:microsoft.com/office/officeart/2005/8/layout/hProcess11"/>
    <dgm:cxn modelId="{5CE30B22-E118-40E6-A44F-4A5885821CD2}" type="presParOf" srcId="{DA211A55-0623-4C3B-8827-1978291B74B4}" destId="{F2A03AC6-5E22-4DA5-8229-BABBB0FFDDDD}" srcOrd="1" destOrd="0" presId="urn:microsoft.com/office/officeart/2005/8/layout/hProcess11"/>
    <dgm:cxn modelId="{EFEDE67C-3FBA-45FC-8BB7-C9C2873E65F0}" type="presParOf" srcId="{F2A03AC6-5E22-4DA5-8229-BABBB0FFDDDD}" destId="{7764638F-649A-483C-BB69-9EC381622F27}" srcOrd="0" destOrd="0" presId="urn:microsoft.com/office/officeart/2005/8/layout/hProcess11"/>
    <dgm:cxn modelId="{05B047D9-611E-4255-AF3C-5385AE9AA6D1}" type="presParOf" srcId="{7764638F-649A-483C-BB69-9EC381622F27}" destId="{65B86D22-0813-4436-BAA7-BB4302D8C2FD}" srcOrd="0" destOrd="0" presId="urn:microsoft.com/office/officeart/2005/8/layout/hProcess11"/>
    <dgm:cxn modelId="{D973762A-0EFE-4F72-80D3-E6ACBCFE4599}" type="presParOf" srcId="{7764638F-649A-483C-BB69-9EC381622F27}" destId="{9774A94C-9CFC-4BDF-B44D-F72C833FAD78}" srcOrd="1" destOrd="0" presId="urn:microsoft.com/office/officeart/2005/8/layout/hProcess11"/>
    <dgm:cxn modelId="{2CB2B9AE-2F0B-48AC-92BC-491ECC56F014}" type="presParOf" srcId="{7764638F-649A-483C-BB69-9EC381622F27}" destId="{04C4A73C-F587-4470-B6CF-2EFE309C6DD9}" srcOrd="2" destOrd="0" presId="urn:microsoft.com/office/officeart/2005/8/layout/hProcess11"/>
    <dgm:cxn modelId="{A8A3089F-3950-403D-9C59-C7AE8C68FE7C}" type="presParOf" srcId="{F2A03AC6-5E22-4DA5-8229-BABBB0FFDDDD}" destId="{8A9B4398-19EB-4FA8-B131-684D34F2C977}" srcOrd="1" destOrd="0" presId="urn:microsoft.com/office/officeart/2005/8/layout/hProcess11"/>
    <dgm:cxn modelId="{663FAFC1-A009-4165-9590-2176EA2F4C6F}" type="presParOf" srcId="{F2A03AC6-5E22-4DA5-8229-BABBB0FFDDDD}" destId="{F20348EB-3B16-4BD1-A74A-A6987B6886FB}" srcOrd="2" destOrd="0" presId="urn:microsoft.com/office/officeart/2005/8/layout/hProcess11"/>
    <dgm:cxn modelId="{433A2FE6-49E1-4C94-9CA0-4FA3ABF0FEE6}" type="presParOf" srcId="{F20348EB-3B16-4BD1-A74A-A6987B6886FB}" destId="{DE6310B6-E345-40E7-9BAF-BA5544862C23}" srcOrd="0" destOrd="0" presId="urn:microsoft.com/office/officeart/2005/8/layout/hProcess11"/>
    <dgm:cxn modelId="{91DADDD9-4C6D-4A76-9708-DB3EF99B24E2}" type="presParOf" srcId="{F20348EB-3B16-4BD1-A74A-A6987B6886FB}" destId="{66B74942-79AC-43F2-B203-1EEE25D2F7D2}" srcOrd="1" destOrd="0" presId="urn:microsoft.com/office/officeart/2005/8/layout/hProcess11"/>
    <dgm:cxn modelId="{4F6096DB-F6CE-470D-9637-B58D3F772DA5}" type="presParOf" srcId="{F20348EB-3B16-4BD1-A74A-A6987B6886FB}" destId="{8D34E54D-1D9A-431B-B3EC-AB510A353FD3}" srcOrd="2" destOrd="0" presId="urn:microsoft.com/office/officeart/2005/8/layout/hProcess11"/>
    <dgm:cxn modelId="{44C3EF9F-38EE-483F-9CEE-8A173C903335}" type="presParOf" srcId="{F2A03AC6-5E22-4DA5-8229-BABBB0FFDDDD}" destId="{F9510280-BA16-4217-A2A9-4DB071667A41}" srcOrd="3" destOrd="0" presId="urn:microsoft.com/office/officeart/2005/8/layout/hProcess11"/>
    <dgm:cxn modelId="{FBBA9E8F-CD9E-4D34-8048-F6B40AD36A9B}" type="presParOf" srcId="{F2A03AC6-5E22-4DA5-8229-BABBB0FFDDDD}" destId="{08235936-7C3F-46CF-9AAC-715F2DA8C91D}" srcOrd="4" destOrd="0" presId="urn:microsoft.com/office/officeart/2005/8/layout/hProcess11"/>
    <dgm:cxn modelId="{D414D930-724E-4DB9-A42C-E34D91EAC6DB}" type="presParOf" srcId="{08235936-7C3F-46CF-9AAC-715F2DA8C91D}" destId="{260C7981-11C6-413F-9C03-55C1678DECD1}" srcOrd="0" destOrd="0" presId="urn:microsoft.com/office/officeart/2005/8/layout/hProcess11"/>
    <dgm:cxn modelId="{FFDE8E2D-3E00-4BC9-824C-C6A6312EA338}" type="presParOf" srcId="{08235936-7C3F-46CF-9AAC-715F2DA8C91D}" destId="{D2F148D9-6ED3-4916-A18A-7D898230CDE9}" srcOrd="1" destOrd="0" presId="urn:microsoft.com/office/officeart/2005/8/layout/hProcess11"/>
    <dgm:cxn modelId="{7A2621E6-6FD7-46D0-B076-E5F145F470C2}" type="presParOf" srcId="{08235936-7C3F-46CF-9AAC-715F2DA8C91D}" destId="{FB56E9F3-20A7-448F-8D51-997C5C0209CD}" srcOrd="2" destOrd="0" presId="urn:microsoft.com/office/officeart/2005/8/layout/hProcess11"/>
    <dgm:cxn modelId="{5837DFA1-3B21-4C77-B443-ABBC117DCA6C}" type="presParOf" srcId="{F2A03AC6-5E22-4DA5-8229-BABBB0FFDDDD}" destId="{510EF602-FAF7-4BD2-8AAF-ACF2D39D05F2}" srcOrd="5" destOrd="0" presId="urn:microsoft.com/office/officeart/2005/8/layout/hProcess11"/>
    <dgm:cxn modelId="{71F4996E-A477-4F4E-B16A-3170E62BDB3B}" type="presParOf" srcId="{F2A03AC6-5E22-4DA5-8229-BABBB0FFDDDD}" destId="{67186F50-AE88-48C2-862D-A27DE5F6D1AC}" srcOrd="6" destOrd="0" presId="urn:microsoft.com/office/officeart/2005/8/layout/hProcess11"/>
    <dgm:cxn modelId="{EEEC6751-7BBB-4226-B395-F1752B14C4A3}" type="presParOf" srcId="{67186F50-AE88-48C2-862D-A27DE5F6D1AC}" destId="{C9556AC4-ECD8-439E-9983-68F606F526DB}" srcOrd="0" destOrd="0" presId="urn:microsoft.com/office/officeart/2005/8/layout/hProcess11"/>
    <dgm:cxn modelId="{A118A299-A7BF-4B2E-8222-F0E5B4AEB06F}" type="presParOf" srcId="{67186F50-AE88-48C2-862D-A27DE5F6D1AC}" destId="{8474CDF2-0262-42E0-A719-E7C51A24FB99}" srcOrd="1" destOrd="0" presId="urn:microsoft.com/office/officeart/2005/8/layout/hProcess11"/>
    <dgm:cxn modelId="{A2CC75D6-ECAA-4260-A7C4-9EC0C36F2424}" type="presParOf" srcId="{67186F50-AE88-48C2-862D-A27DE5F6D1AC}" destId="{4EB1EAF5-C46D-4561-B265-AB459A95F9BF}" srcOrd="2" destOrd="0" presId="urn:microsoft.com/office/officeart/2005/8/layout/hProcess1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A0E2F5-94E3-4E2F-A2DE-B265DCD4D693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74B6635-9435-45D8-A7FD-038DE78DA1E3}">
      <dgm:prSet/>
      <dgm:spPr/>
      <dgm:t>
        <a:bodyPr/>
        <a:lstStyle/>
        <a:p>
          <a:pPr rtl="0"/>
          <a:r>
            <a:rPr lang="en-US" b="1" dirty="0" smtClean="0"/>
            <a:t>III. Re-evaluation of the prognosis </a:t>
          </a:r>
          <a:r>
            <a:rPr lang="en-US" dirty="0" smtClean="0"/>
            <a:t> tooth involved</a:t>
          </a:r>
          <a:endParaRPr lang="en-US" dirty="0"/>
        </a:p>
      </dgm:t>
    </dgm:pt>
    <dgm:pt modelId="{BB5A15B2-4F7E-441D-85DF-DFD019FC4D38}" type="parTrans" cxnId="{BFFF5019-9DEA-4BBB-A0A4-55AADFD63020}">
      <dgm:prSet/>
      <dgm:spPr/>
      <dgm:t>
        <a:bodyPr/>
        <a:lstStyle/>
        <a:p>
          <a:endParaRPr lang="en-US"/>
        </a:p>
      </dgm:t>
    </dgm:pt>
    <dgm:pt modelId="{93681271-A2AC-4499-9E3C-B4C2D5633559}" type="sibTrans" cxnId="{BFFF5019-9DEA-4BBB-A0A4-55AADFD63020}">
      <dgm:prSet/>
      <dgm:spPr/>
      <dgm:t>
        <a:bodyPr/>
        <a:lstStyle/>
        <a:p>
          <a:endParaRPr lang="en-US"/>
        </a:p>
      </dgm:t>
    </dgm:pt>
    <dgm:pt modelId="{8AFA624F-2E5F-430A-BBB4-43BF2580C2E4}" type="pres">
      <dgm:prSet presAssocID="{63A0E2F5-94E3-4E2F-A2DE-B265DCD4D6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B1BA36-3BDC-4FD7-BCFA-C5D6A0CECB57}" type="pres">
      <dgm:prSet presAssocID="{274B6635-9435-45D8-A7FD-038DE78DA1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1EFA86-E26A-4BFD-AC36-87474DDA8206}" type="presOf" srcId="{63A0E2F5-94E3-4E2F-A2DE-B265DCD4D693}" destId="{8AFA624F-2E5F-430A-BBB4-43BF2580C2E4}" srcOrd="0" destOrd="0" presId="urn:microsoft.com/office/officeart/2005/8/layout/vList2"/>
    <dgm:cxn modelId="{BFFF5019-9DEA-4BBB-A0A4-55AADFD63020}" srcId="{63A0E2F5-94E3-4E2F-A2DE-B265DCD4D693}" destId="{274B6635-9435-45D8-A7FD-038DE78DA1E3}" srcOrd="0" destOrd="0" parTransId="{BB5A15B2-4F7E-441D-85DF-DFD019FC4D38}" sibTransId="{93681271-A2AC-4499-9E3C-B4C2D5633559}"/>
    <dgm:cxn modelId="{0664CE72-0505-42FE-A454-99B69748B683}" type="presOf" srcId="{274B6635-9435-45D8-A7FD-038DE78DA1E3}" destId="{39B1BA36-3BDC-4FD7-BCFA-C5D6A0CECB57}" srcOrd="0" destOrd="0" presId="urn:microsoft.com/office/officeart/2005/8/layout/vList2"/>
    <dgm:cxn modelId="{86803BB0-CBA1-4926-A5C7-B979E6EBC3FA}" type="presParOf" srcId="{8AFA624F-2E5F-430A-BBB4-43BF2580C2E4}" destId="{39B1BA36-3BDC-4FD7-BCFA-C5D6A0CECB57}" srcOrd="0" destOrd="0" presId="urn:microsoft.com/office/officeart/2005/8/layout/vList2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FFD9DC5-50BF-4AA8-8B5D-60FB9EE3544D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C76E70B3-1628-49D5-AD3F-D87FADE638C0}">
      <dgm:prSet/>
      <dgm:spPr/>
      <dgm:t>
        <a:bodyPr/>
        <a:lstStyle/>
        <a:p>
          <a:pPr rtl="0"/>
          <a:r>
            <a:rPr lang="en-US" dirty="0" smtClean="0"/>
            <a:t>Proper examination of the diagnostic radiographs.</a:t>
          </a:r>
          <a:endParaRPr lang="en-US" dirty="0"/>
        </a:p>
      </dgm:t>
    </dgm:pt>
    <dgm:pt modelId="{43813B9A-1291-4259-908B-7A505751549A}" type="parTrans" cxnId="{07E42B02-7493-4BC2-B718-236C5E808442}">
      <dgm:prSet/>
      <dgm:spPr/>
      <dgm:t>
        <a:bodyPr/>
        <a:lstStyle/>
        <a:p>
          <a:endParaRPr lang="en-US"/>
        </a:p>
      </dgm:t>
    </dgm:pt>
    <dgm:pt modelId="{E6CDED33-775D-4FB4-BA24-620C1B879C5A}" type="sibTrans" cxnId="{07E42B02-7493-4BC2-B718-236C5E808442}">
      <dgm:prSet/>
      <dgm:spPr/>
      <dgm:t>
        <a:bodyPr/>
        <a:lstStyle/>
        <a:p>
          <a:endParaRPr lang="en-US"/>
        </a:p>
      </dgm:t>
    </dgm:pt>
    <dgm:pt modelId="{FA5057B1-9E99-4541-883D-2346FA3421F3}">
      <dgm:prSet/>
      <dgm:spPr/>
      <dgm:t>
        <a:bodyPr/>
        <a:lstStyle/>
        <a:p>
          <a:pPr rtl="0"/>
          <a:r>
            <a:rPr lang="en-US" dirty="0" smtClean="0"/>
            <a:t>Awareness of canal morphology</a:t>
          </a:r>
          <a:endParaRPr lang="en-US" dirty="0"/>
        </a:p>
      </dgm:t>
    </dgm:pt>
    <dgm:pt modelId="{5C7B506F-A150-47EC-9890-C81984A49D81}" type="parTrans" cxnId="{D3B310AB-64C1-44C6-AE6E-BE74AFB80EC7}">
      <dgm:prSet/>
      <dgm:spPr/>
      <dgm:t>
        <a:bodyPr/>
        <a:lstStyle/>
        <a:p>
          <a:endParaRPr lang="en-US"/>
        </a:p>
      </dgm:t>
    </dgm:pt>
    <dgm:pt modelId="{1F620F1D-8511-4436-A63B-ED22701452D8}" type="sibTrans" cxnId="{D3B310AB-64C1-44C6-AE6E-BE74AFB80EC7}">
      <dgm:prSet/>
      <dgm:spPr/>
      <dgm:t>
        <a:bodyPr/>
        <a:lstStyle/>
        <a:p>
          <a:endParaRPr lang="en-US"/>
        </a:p>
      </dgm:t>
    </dgm:pt>
    <dgm:pt modelId="{7CB1BB7B-6484-4472-84E4-A4769BABE567}">
      <dgm:prSet/>
      <dgm:spPr/>
      <dgm:t>
        <a:bodyPr/>
        <a:lstStyle/>
        <a:p>
          <a:pPr rtl="0"/>
          <a:r>
            <a:rPr lang="en-US" dirty="0" smtClean="0"/>
            <a:t>Frequent recapitulation and irrigation</a:t>
          </a:r>
          <a:endParaRPr lang="en-US" dirty="0"/>
        </a:p>
      </dgm:t>
    </dgm:pt>
    <dgm:pt modelId="{0613E4E8-1B82-40B3-AD1A-745921E03158}" type="parTrans" cxnId="{A92ACD26-C651-4D81-840D-9502168C2038}">
      <dgm:prSet/>
      <dgm:spPr/>
      <dgm:t>
        <a:bodyPr/>
        <a:lstStyle/>
        <a:p>
          <a:endParaRPr lang="en-US"/>
        </a:p>
      </dgm:t>
    </dgm:pt>
    <dgm:pt modelId="{57D87655-FF09-47D2-A2A1-3CB7DD498081}" type="sibTrans" cxnId="{A92ACD26-C651-4D81-840D-9502168C2038}">
      <dgm:prSet/>
      <dgm:spPr/>
      <dgm:t>
        <a:bodyPr/>
        <a:lstStyle/>
        <a:p>
          <a:endParaRPr lang="en-US"/>
        </a:p>
      </dgm:t>
    </dgm:pt>
    <dgm:pt modelId="{7A3EE3E7-EE3E-4A75-BED9-FAC2F1EC7739}">
      <dgm:prSet/>
      <dgm:spPr/>
      <dgm:t>
        <a:bodyPr/>
        <a:lstStyle/>
        <a:p>
          <a:pPr rtl="0"/>
          <a:r>
            <a:rPr lang="en-US" dirty="0" err="1" smtClean="0"/>
            <a:t>Precurving</a:t>
          </a:r>
          <a:r>
            <a:rPr lang="en-US" dirty="0" smtClean="0"/>
            <a:t> the instrument and not forcing it.</a:t>
          </a:r>
          <a:endParaRPr lang="en-US" dirty="0"/>
        </a:p>
      </dgm:t>
    </dgm:pt>
    <dgm:pt modelId="{A28EF0E2-A3A9-49D2-9A58-0BEEEEF73DDD}" type="parTrans" cxnId="{EB82770D-6E74-4112-8CC3-407A25415954}">
      <dgm:prSet/>
      <dgm:spPr/>
      <dgm:t>
        <a:bodyPr/>
        <a:lstStyle/>
        <a:p>
          <a:endParaRPr lang="en-US"/>
        </a:p>
      </dgm:t>
    </dgm:pt>
    <dgm:pt modelId="{EDC205C9-4A19-4C34-82B1-921DB3C66A48}" type="sibTrans" cxnId="{EB82770D-6E74-4112-8CC3-407A25415954}">
      <dgm:prSet/>
      <dgm:spPr/>
      <dgm:t>
        <a:bodyPr/>
        <a:lstStyle/>
        <a:p>
          <a:endParaRPr lang="en-US"/>
        </a:p>
      </dgm:t>
    </dgm:pt>
    <dgm:pt modelId="{D88C41F2-1B1F-4830-AE1D-2A16860661B0}">
      <dgm:prSet/>
      <dgm:spPr/>
      <dgm:t>
        <a:bodyPr/>
        <a:lstStyle/>
        <a:p>
          <a:pPr rtl="0"/>
          <a:r>
            <a:rPr lang="en-US" dirty="0" smtClean="0"/>
            <a:t>Using instruments with not cutting tip</a:t>
          </a:r>
          <a:endParaRPr lang="en-US" dirty="0"/>
        </a:p>
      </dgm:t>
    </dgm:pt>
    <dgm:pt modelId="{0865DDE1-6F13-4679-AE72-ED76B5FE1510}" type="parTrans" cxnId="{0581DE73-80F2-4B07-BE7F-EF163A18E841}">
      <dgm:prSet/>
      <dgm:spPr/>
      <dgm:t>
        <a:bodyPr/>
        <a:lstStyle/>
        <a:p>
          <a:endParaRPr lang="en-US"/>
        </a:p>
      </dgm:t>
    </dgm:pt>
    <dgm:pt modelId="{FB134E51-1656-483F-8CEE-1C208D07F450}" type="sibTrans" cxnId="{0581DE73-80F2-4B07-BE7F-EF163A18E841}">
      <dgm:prSet/>
      <dgm:spPr/>
      <dgm:t>
        <a:bodyPr/>
        <a:lstStyle/>
        <a:p>
          <a:endParaRPr lang="en-US"/>
        </a:p>
      </dgm:t>
    </dgm:pt>
    <dgm:pt modelId="{AA176344-14E2-4FDC-AD3A-93974EA0B91F}">
      <dgm:prSet/>
      <dgm:spPr/>
      <dgm:t>
        <a:bodyPr/>
        <a:lstStyle/>
        <a:p>
          <a:pPr rtl="0"/>
          <a:r>
            <a:rPr lang="en-US" dirty="0" smtClean="0"/>
            <a:t>Using </a:t>
          </a:r>
          <a:r>
            <a:rPr lang="en-US" dirty="0" err="1" smtClean="0"/>
            <a:t>NiTi</a:t>
          </a:r>
          <a:r>
            <a:rPr lang="en-US" dirty="0" smtClean="0"/>
            <a:t> files in case of curved canals</a:t>
          </a:r>
          <a:endParaRPr lang="en-US" dirty="0"/>
        </a:p>
      </dgm:t>
    </dgm:pt>
    <dgm:pt modelId="{E090BFDB-870A-4D1D-9B73-D2D530BFA92B}" type="parTrans" cxnId="{9186E774-2C09-4F73-A191-FB6995A0D85C}">
      <dgm:prSet/>
      <dgm:spPr/>
      <dgm:t>
        <a:bodyPr/>
        <a:lstStyle/>
        <a:p>
          <a:endParaRPr lang="en-US"/>
        </a:p>
      </dgm:t>
    </dgm:pt>
    <dgm:pt modelId="{991A7434-0650-463B-AB31-B42D40E6EF9C}" type="sibTrans" cxnId="{9186E774-2C09-4F73-A191-FB6995A0D85C}">
      <dgm:prSet/>
      <dgm:spPr/>
      <dgm:t>
        <a:bodyPr/>
        <a:lstStyle/>
        <a:p>
          <a:endParaRPr lang="en-US"/>
        </a:p>
      </dgm:t>
    </dgm:pt>
    <dgm:pt modelId="{13769188-DB8F-497F-93FC-3F87F9B5F186}">
      <dgm:prSet/>
      <dgm:spPr/>
      <dgm:t>
        <a:bodyPr/>
        <a:lstStyle/>
        <a:p>
          <a:pPr rtl="0"/>
          <a:endParaRPr lang="en-US" dirty="0"/>
        </a:p>
      </dgm:t>
    </dgm:pt>
    <dgm:pt modelId="{1B587806-0982-414D-A7C7-75E75C12021E}" type="parTrans" cxnId="{5889F75D-0E2E-4A18-8168-6C528E754F31}">
      <dgm:prSet/>
      <dgm:spPr/>
      <dgm:t>
        <a:bodyPr/>
        <a:lstStyle/>
        <a:p>
          <a:endParaRPr lang="en-US"/>
        </a:p>
      </dgm:t>
    </dgm:pt>
    <dgm:pt modelId="{0C45582B-061D-4188-8417-2871D99BCD0C}" type="sibTrans" cxnId="{5889F75D-0E2E-4A18-8168-6C528E754F31}">
      <dgm:prSet/>
      <dgm:spPr/>
      <dgm:t>
        <a:bodyPr/>
        <a:lstStyle/>
        <a:p>
          <a:endParaRPr lang="en-US"/>
        </a:p>
      </dgm:t>
    </dgm:pt>
    <dgm:pt modelId="{4935369B-CB22-4D78-B880-EAB5545F4C59}" type="pres">
      <dgm:prSet presAssocID="{2FFD9DC5-50BF-4AA8-8B5D-60FB9EE354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625C03-5D88-4ABF-AC8C-7363AD4D67D4}" type="pres">
      <dgm:prSet presAssocID="{C76E70B3-1628-49D5-AD3F-D87FADE638C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5DF1F-E642-4A32-92A9-601430EB6B7B}" type="pres">
      <dgm:prSet presAssocID="{E6CDED33-775D-4FB4-BA24-620C1B879C5A}" presName="spacer" presStyleCnt="0"/>
      <dgm:spPr/>
    </dgm:pt>
    <dgm:pt modelId="{1510668F-798C-4223-BF9D-B3D1E6B39A32}" type="pres">
      <dgm:prSet presAssocID="{FA5057B1-9E99-4541-883D-2346FA3421F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ACAC7-368B-400A-AB51-1727A04CF8C5}" type="pres">
      <dgm:prSet presAssocID="{1F620F1D-8511-4436-A63B-ED22701452D8}" presName="spacer" presStyleCnt="0"/>
      <dgm:spPr/>
    </dgm:pt>
    <dgm:pt modelId="{22881E4D-1CBB-4644-8356-B40AA0FC32D0}" type="pres">
      <dgm:prSet presAssocID="{7CB1BB7B-6484-4472-84E4-A4769BABE56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4990D-132A-411C-AF5E-402249420BA5}" type="pres">
      <dgm:prSet presAssocID="{57D87655-FF09-47D2-A2A1-3CB7DD498081}" presName="spacer" presStyleCnt="0"/>
      <dgm:spPr/>
    </dgm:pt>
    <dgm:pt modelId="{F37B2169-1424-4637-9FA7-4ED8FB4AB91E}" type="pres">
      <dgm:prSet presAssocID="{7A3EE3E7-EE3E-4A75-BED9-FAC2F1EC773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7E23D-56D3-4449-BCDE-6A5C5701EFDE}" type="pres">
      <dgm:prSet presAssocID="{EDC205C9-4A19-4C34-82B1-921DB3C66A48}" presName="spacer" presStyleCnt="0"/>
      <dgm:spPr/>
    </dgm:pt>
    <dgm:pt modelId="{A0380F20-CB0B-4AA1-8FB2-BC1F844957A3}" type="pres">
      <dgm:prSet presAssocID="{D88C41F2-1B1F-4830-AE1D-2A16860661B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B4FBC-D5D9-4050-A2A7-E16BDF0B6EDE}" type="pres">
      <dgm:prSet presAssocID="{FB134E51-1656-483F-8CEE-1C208D07F450}" presName="spacer" presStyleCnt="0"/>
      <dgm:spPr/>
    </dgm:pt>
    <dgm:pt modelId="{EDC12C4C-6E8D-4127-B175-AC59E62DA563}" type="pres">
      <dgm:prSet presAssocID="{AA176344-14E2-4FDC-AD3A-93974EA0B91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CA57B-1E56-401A-854F-68519DD77A33}" type="pres">
      <dgm:prSet presAssocID="{AA176344-14E2-4FDC-AD3A-93974EA0B91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E42B02-7493-4BC2-B718-236C5E808442}" srcId="{2FFD9DC5-50BF-4AA8-8B5D-60FB9EE3544D}" destId="{C76E70B3-1628-49D5-AD3F-D87FADE638C0}" srcOrd="0" destOrd="0" parTransId="{43813B9A-1291-4259-908B-7A505751549A}" sibTransId="{E6CDED33-775D-4FB4-BA24-620C1B879C5A}"/>
    <dgm:cxn modelId="{5889F75D-0E2E-4A18-8168-6C528E754F31}" srcId="{AA176344-14E2-4FDC-AD3A-93974EA0B91F}" destId="{13769188-DB8F-497F-93FC-3F87F9B5F186}" srcOrd="0" destOrd="0" parTransId="{1B587806-0982-414D-A7C7-75E75C12021E}" sibTransId="{0C45582B-061D-4188-8417-2871D99BCD0C}"/>
    <dgm:cxn modelId="{A92ACD26-C651-4D81-840D-9502168C2038}" srcId="{2FFD9DC5-50BF-4AA8-8B5D-60FB9EE3544D}" destId="{7CB1BB7B-6484-4472-84E4-A4769BABE567}" srcOrd="2" destOrd="0" parTransId="{0613E4E8-1B82-40B3-AD1A-745921E03158}" sibTransId="{57D87655-FF09-47D2-A2A1-3CB7DD498081}"/>
    <dgm:cxn modelId="{D3B310AB-64C1-44C6-AE6E-BE74AFB80EC7}" srcId="{2FFD9DC5-50BF-4AA8-8B5D-60FB9EE3544D}" destId="{FA5057B1-9E99-4541-883D-2346FA3421F3}" srcOrd="1" destOrd="0" parTransId="{5C7B506F-A150-47EC-9890-C81984A49D81}" sibTransId="{1F620F1D-8511-4436-A63B-ED22701452D8}"/>
    <dgm:cxn modelId="{BA042B29-543D-4650-BF05-D6720FCB10D4}" type="presOf" srcId="{C76E70B3-1628-49D5-AD3F-D87FADE638C0}" destId="{22625C03-5D88-4ABF-AC8C-7363AD4D67D4}" srcOrd="0" destOrd="0" presId="urn:microsoft.com/office/officeart/2005/8/layout/vList2"/>
    <dgm:cxn modelId="{0581DE73-80F2-4B07-BE7F-EF163A18E841}" srcId="{2FFD9DC5-50BF-4AA8-8B5D-60FB9EE3544D}" destId="{D88C41F2-1B1F-4830-AE1D-2A16860661B0}" srcOrd="4" destOrd="0" parTransId="{0865DDE1-6F13-4679-AE72-ED76B5FE1510}" sibTransId="{FB134E51-1656-483F-8CEE-1C208D07F450}"/>
    <dgm:cxn modelId="{F87646FB-FD7E-4E9D-89CB-F773EBAB18C7}" type="presOf" srcId="{AA176344-14E2-4FDC-AD3A-93974EA0B91F}" destId="{EDC12C4C-6E8D-4127-B175-AC59E62DA563}" srcOrd="0" destOrd="0" presId="urn:microsoft.com/office/officeart/2005/8/layout/vList2"/>
    <dgm:cxn modelId="{EC23836C-026F-40E9-8D7D-89944C8C6A14}" type="presOf" srcId="{FA5057B1-9E99-4541-883D-2346FA3421F3}" destId="{1510668F-798C-4223-BF9D-B3D1E6B39A32}" srcOrd="0" destOrd="0" presId="urn:microsoft.com/office/officeart/2005/8/layout/vList2"/>
    <dgm:cxn modelId="{61664C2B-4C6A-48D5-8BCB-07DE5566EFE6}" type="presOf" srcId="{2FFD9DC5-50BF-4AA8-8B5D-60FB9EE3544D}" destId="{4935369B-CB22-4D78-B880-EAB5545F4C59}" srcOrd="0" destOrd="0" presId="urn:microsoft.com/office/officeart/2005/8/layout/vList2"/>
    <dgm:cxn modelId="{8027C85C-F9B9-4E10-8B26-62CF9DF943CE}" type="presOf" srcId="{7A3EE3E7-EE3E-4A75-BED9-FAC2F1EC7739}" destId="{F37B2169-1424-4637-9FA7-4ED8FB4AB91E}" srcOrd="0" destOrd="0" presId="urn:microsoft.com/office/officeart/2005/8/layout/vList2"/>
    <dgm:cxn modelId="{2765BCF8-4E41-4CAF-83F5-6ACE4AC60248}" type="presOf" srcId="{13769188-DB8F-497F-93FC-3F87F9B5F186}" destId="{21CCA57B-1E56-401A-854F-68519DD77A33}" srcOrd="0" destOrd="0" presId="urn:microsoft.com/office/officeart/2005/8/layout/vList2"/>
    <dgm:cxn modelId="{5722CF06-92C2-4D6C-8352-4B3AE9063674}" type="presOf" srcId="{7CB1BB7B-6484-4472-84E4-A4769BABE567}" destId="{22881E4D-1CBB-4644-8356-B40AA0FC32D0}" srcOrd="0" destOrd="0" presId="urn:microsoft.com/office/officeart/2005/8/layout/vList2"/>
    <dgm:cxn modelId="{EB82770D-6E74-4112-8CC3-407A25415954}" srcId="{2FFD9DC5-50BF-4AA8-8B5D-60FB9EE3544D}" destId="{7A3EE3E7-EE3E-4A75-BED9-FAC2F1EC7739}" srcOrd="3" destOrd="0" parTransId="{A28EF0E2-A3A9-49D2-9A58-0BEEEEF73DDD}" sibTransId="{EDC205C9-4A19-4C34-82B1-921DB3C66A48}"/>
    <dgm:cxn modelId="{9186E774-2C09-4F73-A191-FB6995A0D85C}" srcId="{2FFD9DC5-50BF-4AA8-8B5D-60FB9EE3544D}" destId="{AA176344-14E2-4FDC-AD3A-93974EA0B91F}" srcOrd="5" destOrd="0" parTransId="{E090BFDB-870A-4D1D-9B73-D2D530BFA92B}" sibTransId="{991A7434-0650-463B-AB31-B42D40E6EF9C}"/>
    <dgm:cxn modelId="{221564B1-D49B-4BB2-9148-1E021477639F}" type="presOf" srcId="{D88C41F2-1B1F-4830-AE1D-2A16860661B0}" destId="{A0380F20-CB0B-4AA1-8FB2-BC1F844957A3}" srcOrd="0" destOrd="0" presId="urn:microsoft.com/office/officeart/2005/8/layout/vList2"/>
    <dgm:cxn modelId="{CA4406B1-6839-4B7F-95B8-30BE4F778F85}" type="presParOf" srcId="{4935369B-CB22-4D78-B880-EAB5545F4C59}" destId="{22625C03-5D88-4ABF-AC8C-7363AD4D67D4}" srcOrd="0" destOrd="0" presId="urn:microsoft.com/office/officeart/2005/8/layout/vList2"/>
    <dgm:cxn modelId="{3BEF2DB2-21C3-42DA-B863-140208A135C3}" type="presParOf" srcId="{4935369B-CB22-4D78-B880-EAB5545F4C59}" destId="{78E5DF1F-E642-4A32-92A9-601430EB6B7B}" srcOrd="1" destOrd="0" presId="urn:microsoft.com/office/officeart/2005/8/layout/vList2"/>
    <dgm:cxn modelId="{DAF2106C-ECFC-44F3-AECB-1125F410367B}" type="presParOf" srcId="{4935369B-CB22-4D78-B880-EAB5545F4C59}" destId="{1510668F-798C-4223-BF9D-B3D1E6B39A32}" srcOrd="2" destOrd="0" presId="urn:microsoft.com/office/officeart/2005/8/layout/vList2"/>
    <dgm:cxn modelId="{403F7896-4EDB-4012-BBE1-D5A3E96FAB37}" type="presParOf" srcId="{4935369B-CB22-4D78-B880-EAB5545F4C59}" destId="{867ACAC7-368B-400A-AB51-1727A04CF8C5}" srcOrd="3" destOrd="0" presId="urn:microsoft.com/office/officeart/2005/8/layout/vList2"/>
    <dgm:cxn modelId="{3435893F-855F-4600-BDA5-CB79416647AF}" type="presParOf" srcId="{4935369B-CB22-4D78-B880-EAB5545F4C59}" destId="{22881E4D-1CBB-4644-8356-B40AA0FC32D0}" srcOrd="4" destOrd="0" presId="urn:microsoft.com/office/officeart/2005/8/layout/vList2"/>
    <dgm:cxn modelId="{C6090FB0-F3F7-487D-9A70-AF751C379661}" type="presParOf" srcId="{4935369B-CB22-4D78-B880-EAB5545F4C59}" destId="{DD84990D-132A-411C-AF5E-402249420BA5}" srcOrd="5" destOrd="0" presId="urn:microsoft.com/office/officeart/2005/8/layout/vList2"/>
    <dgm:cxn modelId="{E39693C2-FB01-48D0-85EA-859A496434B5}" type="presParOf" srcId="{4935369B-CB22-4D78-B880-EAB5545F4C59}" destId="{F37B2169-1424-4637-9FA7-4ED8FB4AB91E}" srcOrd="6" destOrd="0" presId="urn:microsoft.com/office/officeart/2005/8/layout/vList2"/>
    <dgm:cxn modelId="{C5000CC3-52C8-4C54-B1FA-985C2A8D15A5}" type="presParOf" srcId="{4935369B-CB22-4D78-B880-EAB5545F4C59}" destId="{C357E23D-56D3-4449-BCDE-6A5C5701EFDE}" srcOrd="7" destOrd="0" presId="urn:microsoft.com/office/officeart/2005/8/layout/vList2"/>
    <dgm:cxn modelId="{9C9EF9D4-1D4E-46E6-892F-2D6E88870734}" type="presParOf" srcId="{4935369B-CB22-4D78-B880-EAB5545F4C59}" destId="{A0380F20-CB0B-4AA1-8FB2-BC1F844957A3}" srcOrd="8" destOrd="0" presId="urn:microsoft.com/office/officeart/2005/8/layout/vList2"/>
    <dgm:cxn modelId="{20F119F8-C487-4D2E-98D1-F5342E4D00EB}" type="presParOf" srcId="{4935369B-CB22-4D78-B880-EAB5545F4C59}" destId="{79FB4FBC-D5D9-4050-A2A7-E16BDF0B6EDE}" srcOrd="9" destOrd="0" presId="urn:microsoft.com/office/officeart/2005/8/layout/vList2"/>
    <dgm:cxn modelId="{12EE6014-8EF2-42A1-8358-C548D0C6C450}" type="presParOf" srcId="{4935369B-CB22-4D78-B880-EAB5545F4C59}" destId="{EDC12C4C-6E8D-4127-B175-AC59E62DA563}" srcOrd="10" destOrd="0" presId="urn:microsoft.com/office/officeart/2005/8/layout/vList2"/>
    <dgm:cxn modelId="{2CA591C8-6A01-4D01-8401-96B1C02652B8}" type="presParOf" srcId="{4935369B-CB22-4D78-B880-EAB5545F4C59}" destId="{21CCA57B-1E56-401A-854F-68519DD77A33}" srcOrd="11" destOrd="0" presId="urn:microsoft.com/office/officeart/2005/8/layout/vList2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7EC0757-E4E8-43D4-A94C-CE56BAFCA6F8}" type="doc">
      <dgm:prSet loTypeId="urn:microsoft.com/office/officeart/2005/8/layout/venn1" loCatId="relationship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A8077B6-8282-47B1-84A4-6E980E096880}">
      <dgm:prSet/>
      <dgm:spPr/>
      <dgm:t>
        <a:bodyPr/>
        <a:lstStyle/>
        <a:p>
          <a:pPr rtl="0"/>
          <a:r>
            <a:rPr lang="en-US" dirty="0" smtClean="0"/>
            <a:t>Amount of debris left in the un instrumented canal</a:t>
          </a:r>
          <a:endParaRPr lang="en-US" dirty="0"/>
        </a:p>
      </dgm:t>
    </dgm:pt>
    <dgm:pt modelId="{2B79A822-AEAA-4014-879A-8873D677A69C}" type="parTrans" cxnId="{F37438B7-1149-4837-889B-4964E84E63D8}">
      <dgm:prSet/>
      <dgm:spPr/>
      <dgm:t>
        <a:bodyPr/>
        <a:lstStyle/>
        <a:p>
          <a:endParaRPr lang="en-US"/>
        </a:p>
      </dgm:t>
    </dgm:pt>
    <dgm:pt modelId="{F56C9F6A-D998-40E2-AAB6-4647C52823EA}" type="sibTrans" cxnId="{F37438B7-1149-4837-889B-4964E84E63D8}">
      <dgm:prSet/>
      <dgm:spPr/>
      <dgm:t>
        <a:bodyPr/>
        <a:lstStyle/>
        <a:p>
          <a:endParaRPr lang="en-US"/>
        </a:p>
      </dgm:t>
    </dgm:pt>
    <dgm:pt modelId="{376C242C-9669-4DD4-8663-080AA35ACF86}">
      <dgm:prSet/>
      <dgm:spPr/>
      <dgm:t>
        <a:bodyPr/>
        <a:lstStyle/>
        <a:p>
          <a:pPr rtl="0"/>
          <a:r>
            <a:rPr lang="en-US" dirty="0" smtClean="0"/>
            <a:t>Unfilled portion of the canal</a:t>
          </a:r>
          <a:endParaRPr lang="en-US" dirty="0"/>
        </a:p>
      </dgm:t>
    </dgm:pt>
    <dgm:pt modelId="{CFC63BA5-AF9C-404E-BCC4-63F0D456230D}" type="parTrans" cxnId="{A2D49290-83DE-4B26-A229-57F30D9DB3BC}">
      <dgm:prSet/>
      <dgm:spPr/>
      <dgm:t>
        <a:bodyPr/>
        <a:lstStyle/>
        <a:p>
          <a:endParaRPr lang="en-US"/>
        </a:p>
      </dgm:t>
    </dgm:pt>
    <dgm:pt modelId="{7D79C7DE-ADA5-4C07-B20C-01C9211C151F}" type="sibTrans" cxnId="{A2D49290-83DE-4B26-A229-57F30D9DB3BC}">
      <dgm:prSet/>
      <dgm:spPr/>
      <dgm:t>
        <a:bodyPr/>
        <a:lstStyle/>
        <a:p>
          <a:endParaRPr lang="en-US"/>
        </a:p>
      </dgm:t>
    </dgm:pt>
    <dgm:pt modelId="{36DFDBE5-3E3D-4597-8934-C27C43ECDFE6}" type="pres">
      <dgm:prSet presAssocID="{E7EC0757-E4E8-43D4-A94C-CE56BAFCA6F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898359-38A9-4CBC-A501-31776EA9050D}" type="pres">
      <dgm:prSet presAssocID="{DA8077B6-8282-47B1-84A4-6E980E096880}" presName="circ1" presStyleLbl="vennNode1" presStyleIdx="0" presStyleCnt="2"/>
      <dgm:spPr/>
      <dgm:t>
        <a:bodyPr/>
        <a:lstStyle/>
        <a:p>
          <a:endParaRPr lang="en-US"/>
        </a:p>
      </dgm:t>
    </dgm:pt>
    <dgm:pt modelId="{540C6E22-A0B2-43F7-8912-23D25218C92A}" type="pres">
      <dgm:prSet presAssocID="{DA8077B6-8282-47B1-84A4-6E980E09688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62792-85B7-4E48-97F3-520DDFC07A76}" type="pres">
      <dgm:prSet presAssocID="{376C242C-9669-4DD4-8663-080AA35ACF86}" presName="circ2" presStyleLbl="vennNode1" presStyleIdx="1" presStyleCnt="2"/>
      <dgm:spPr/>
      <dgm:t>
        <a:bodyPr/>
        <a:lstStyle/>
        <a:p>
          <a:endParaRPr lang="en-US"/>
        </a:p>
      </dgm:t>
    </dgm:pt>
    <dgm:pt modelId="{EEA0EF75-6182-42F8-8F16-DEB9C3E1EA4D}" type="pres">
      <dgm:prSet presAssocID="{376C242C-9669-4DD4-8663-080AA35ACF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50C841-7AB3-480C-BD71-37D4105E8378}" type="presOf" srcId="{376C242C-9669-4DD4-8663-080AA35ACF86}" destId="{DDD62792-85B7-4E48-97F3-520DDFC07A76}" srcOrd="0" destOrd="0" presId="urn:microsoft.com/office/officeart/2005/8/layout/venn1"/>
    <dgm:cxn modelId="{EE9C9830-0A47-43F1-AE8C-2AC9D8A1CDC5}" type="presOf" srcId="{DA8077B6-8282-47B1-84A4-6E980E096880}" destId="{540C6E22-A0B2-43F7-8912-23D25218C92A}" srcOrd="1" destOrd="0" presId="urn:microsoft.com/office/officeart/2005/8/layout/venn1"/>
    <dgm:cxn modelId="{A2D49290-83DE-4B26-A229-57F30D9DB3BC}" srcId="{E7EC0757-E4E8-43D4-A94C-CE56BAFCA6F8}" destId="{376C242C-9669-4DD4-8663-080AA35ACF86}" srcOrd="1" destOrd="0" parTransId="{CFC63BA5-AF9C-404E-BCC4-63F0D456230D}" sibTransId="{7D79C7DE-ADA5-4C07-B20C-01C9211C151F}"/>
    <dgm:cxn modelId="{847457E4-904E-4C43-809F-B62DD54D12DA}" type="presOf" srcId="{376C242C-9669-4DD4-8663-080AA35ACF86}" destId="{EEA0EF75-6182-42F8-8F16-DEB9C3E1EA4D}" srcOrd="1" destOrd="0" presId="urn:microsoft.com/office/officeart/2005/8/layout/venn1"/>
    <dgm:cxn modelId="{4C5AADCB-05A9-4C8F-BF64-F6B1150FCC3F}" type="presOf" srcId="{DA8077B6-8282-47B1-84A4-6E980E096880}" destId="{BD898359-38A9-4CBC-A501-31776EA9050D}" srcOrd="0" destOrd="0" presId="urn:microsoft.com/office/officeart/2005/8/layout/venn1"/>
    <dgm:cxn modelId="{37A5BB07-DF1D-40AA-BA4F-D09DD0589DBE}" type="presOf" srcId="{E7EC0757-E4E8-43D4-A94C-CE56BAFCA6F8}" destId="{36DFDBE5-3E3D-4597-8934-C27C43ECDFE6}" srcOrd="0" destOrd="0" presId="urn:microsoft.com/office/officeart/2005/8/layout/venn1"/>
    <dgm:cxn modelId="{F37438B7-1149-4837-889B-4964E84E63D8}" srcId="{E7EC0757-E4E8-43D4-A94C-CE56BAFCA6F8}" destId="{DA8077B6-8282-47B1-84A4-6E980E096880}" srcOrd="0" destOrd="0" parTransId="{2B79A822-AEAA-4014-879A-8873D677A69C}" sibTransId="{F56C9F6A-D998-40E2-AAB6-4647C52823EA}"/>
    <dgm:cxn modelId="{62D03858-955D-4038-BB30-667C269278B8}" type="presParOf" srcId="{36DFDBE5-3E3D-4597-8934-C27C43ECDFE6}" destId="{BD898359-38A9-4CBC-A501-31776EA9050D}" srcOrd="0" destOrd="0" presId="urn:microsoft.com/office/officeart/2005/8/layout/venn1"/>
    <dgm:cxn modelId="{7016D97F-AA4E-4030-8451-22E6918DAC35}" type="presParOf" srcId="{36DFDBE5-3E3D-4597-8934-C27C43ECDFE6}" destId="{540C6E22-A0B2-43F7-8912-23D25218C92A}" srcOrd="1" destOrd="0" presId="urn:microsoft.com/office/officeart/2005/8/layout/venn1"/>
    <dgm:cxn modelId="{6C12163F-9175-40F0-9786-0C1C85D58BAC}" type="presParOf" srcId="{36DFDBE5-3E3D-4597-8934-C27C43ECDFE6}" destId="{DDD62792-85B7-4E48-97F3-520DDFC07A76}" srcOrd="2" destOrd="0" presId="urn:microsoft.com/office/officeart/2005/8/layout/venn1"/>
    <dgm:cxn modelId="{87D1F99A-0A9C-4291-B675-741A6F4DA4C9}" type="presParOf" srcId="{36DFDBE5-3E3D-4597-8934-C27C43ECDFE6}" destId="{EEA0EF75-6182-42F8-8F16-DEB9C3E1EA4D}" srcOrd="3" destOrd="0" presId="urn:microsoft.com/office/officeart/2005/8/layout/venn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6E73B20-3CD0-48F7-AFB2-B6546968AE6B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8F4891-CE1C-48CB-B232-327F741D3EB0}">
      <dgm:prSet/>
      <dgm:spPr/>
      <dgm:t>
        <a:bodyPr/>
        <a:lstStyle/>
        <a:p>
          <a:pPr rtl="0"/>
          <a:r>
            <a:rPr lang="en-US" dirty="0" smtClean="0"/>
            <a:t>Creating a ledge in the canal wall during initial preparation and perforating through the  side of the root at the point of obstructions / root curvature.</a:t>
          </a:r>
          <a:endParaRPr lang="en-US" dirty="0"/>
        </a:p>
      </dgm:t>
    </dgm:pt>
    <dgm:pt modelId="{28313066-3D30-428A-93AC-168A763262C0}" type="parTrans" cxnId="{601D8821-A984-4D99-A707-89AE0D18C38A}">
      <dgm:prSet/>
      <dgm:spPr/>
      <dgm:t>
        <a:bodyPr/>
        <a:lstStyle/>
        <a:p>
          <a:endParaRPr lang="en-US"/>
        </a:p>
      </dgm:t>
    </dgm:pt>
    <dgm:pt modelId="{99DD36F4-241C-4C06-9B0D-99D06B9144A9}" type="sibTrans" cxnId="{601D8821-A984-4D99-A707-89AE0D18C38A}">
      <dgm:prSet/>
      <dgm:spPr/>
      <dgm:t>
        <a:bodyPr/>
        <a:lstStyle/>
        <a:p>
          <a:endParaRPr lang="en-US"/>
        </a:p>
      </dgm:t>
    </dgm:pt>
    <dgm:pt modelId="{53B7582F-8773-44AE-B472-3B3789F6635C}">
      <dgm:prSet/>
      <dgm:spPr/>
      <dgm:t>
        <a:bodyPr/>
        <a:lstStyle/>
        <a:p>
          <a:pPr rtl="0"/>
          <a:r>
            <a:rPr lang="en-US" dirty="0" smtClean="0"/>
            <a:t>Using too large or too long an instrument and either perforating directly through the   apical foramen or wearing a hole in the lateral surface of the root by over  instrumentation.</a:t>
          </a:r>
          <a:endParaRPr lang="en-US" dirty="0"/>
        </a:p>
      </dgm:t>
    </dgm:pt>
    <dgm:pt modelId="{8CE4E1DF-02AF-4389-8A1D-1B4C0C2F41FC}" type="parTrans" cxnId="{0E5CE1E0-FAE0-4D1B-9C78-F924BAF27C29}">
      <dgm:prSet/>
      <dgm:spPr/>
      <dgm:t>
        <a:bodyPr/>
        <a:lstStyle/>
        <a:p>
          <a:endParaRPr lang="en-US"/>
        </a:p>
      </dgm:t>
    </dgm:pt>
    <dgm:pt modelId="{BC8DE8C9-9FF8-493E-9B09-785ACEC93F95}" type="sibTrans" cxnId="{0E5CE1E0-FAE0-4D1B-9C78-F924BAF27C29}">
      <dgm:prSet/>
      <dgm:spPr/>
      <dgm:t>
        <a:bodyPr/>
        <a:lstStyle/>
        <a:p>
          <a:endParaRPr lang="en-US"/>
        </a:p>
      </dgm:t>
    </dgm:pt>
    <dgm:pt modelId="{FE7E902F-DA59-4943-AE6F-CA94F49EDD04}" type="pres">
      <dgm:prSet presAssocID="{56E73B20-3CD0-48F7-AFB2-B6546968AE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B05D5D-7BA9-47AB-BA53-6B79422EA62C}" type="pres">
      <dgm:prSet presAssocID="{BA8F4891-CE1C-48CB-B232-327F741D3EB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0A3C0-DFCA-4027-BBAD-372A113358FF}" type="pres">
      <dgm:prSet presAssocID="{99DD36F4-241C-4C06-9B0D-99D06B9144A9}" presName="spacer" presStyleCnt="0"/>
      <dgm:spPr/>
    </dgm:pt>
    <dgm:pt modelId="{6CFEE620-DE15-4A73-BAFF-140101B9E8ED}" type="pres">
      <dgm:prSet presAssocID="{53B7582F-8773-44AE-B472-3B3789F6635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C62F62-96DA-4335-A5ED-062A115A9A88}" type="presOf" srcId="{BA8F4891-CE1C-48CB-B232-327F741D3EB0}" destId="{5AB05D5D-7BA9-47AB-BA53-6B79422EA62C}" srcOrd="0" destOrd="0" presId="urn:microsoft.com/office/officeart/2005/8/layout/vList2"/>
    <dgm:cxn modelId="{3086E8C1-4D1B-4E25-BDA4-459455A679AE}" type="presOf" srcId="{53B7582F-8773-44AE-B472-3B3789F6635C}" destId="{6CFEE620-DE15-4A73-BAFF-140101B9E8ED}" srcOrd="0" destOrd="0" presId="urn:microsoft.com/office/officeart/2005/8/layout/vList2"/>
    <dgm:cxn modelId="{E9066FD8-A747-4AB0-B23B-7B9F0078411A}" type="presOf" srcId="{56E73B20-3CD0-48F7-AFB2-B6546968AE6B}" destId="{FE7E902F-DA59-4943-AE6F-CA94F49EDD04}" srcOrd="0" destOrd="0" presId="urn:microsoft.com/office/officeart/2005/8/layout/vList2"/>
    <dgm:cxn modelId="{601D8821-A984-4D99-A707-89AE0D18C38A}" srcId="{56E73B20-3CD0-48F7-AFB2-B6546968AE6B}" destId="{BA8F4891-CE1C-48CB-B232-327F741D3EB0}" srcOrd="0" destOrd="0" parTransId="{28313066-3D30-428A-93AC-168A763262C0}" sibTransId="{99DD36F4-241C-4C06-9B0D-99D06B9144A9}"/>
    <dgm:cxn modelId="{0E5CE1E0-FAE0-4D1B-9C78-F924BAF27C29}" srcId="{56E73B20-3CD0-48F7-AFB2-B6546968AE6B}" destId="{53B7582F-8773-44AE-B472-3B3789F6635C}" srcOrd="1" destOrd="0" parTransId="{8CE4E1DF-02AF-4389-8A1D-1B4C0C2F41FC}" sibTransId="{BC8DE8C9-9FF8-493E-9B09-785ACEC93F95}"/>
    <dgm:cxn modelId="{60DE2C81-9B54-4753-8A42-953A0D5ADC54}" type="presParOf" srcId="{FE7E902F-DA59-4943-AE6F-CA94F49EDD04}" destId="{5AB05D5D-7BA9-47AB-BA53-6B79422EA62C}" srcOrd="0" destOrd="0" presId="urn:microsoft.com/office/officeart/2005/8/layout/vList2"/>
    <dgm:cxn modelId="{7C5C4384-8BD7-425C-B504-71B40DCF8F3D}" type="presParOf" srcId="{FE7E902F-DA59-4943-AE6F-CA94F49EDD04}" destId="{B210A3C0-DFCA-4027-BBAD-372A113358FF}" srcOrd="1" destOrd="0" presId="urn:microsoft.com/office/officeart/2005/8/layout/vList2"/>
    <dgm:cxn modelId="{EE3D3A2E-E352-467A-BE1B-5FFA8DC0D7F4}" type="presParOf" srcId="{FE7E902F-DA59-4943-AE6F-CA94F49EDD04}" destId="{6CFEE620-DE15-4A73-BAFF-140101B9E8ED}" srcOrd="2" destOrd="0" presId="urn:microsoft.com/office/officeart/2005/8/layout/vList2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4658B07-B095-404C-BB8C-AA218CAE3536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442507AB-6B69-4D19-85E9-3756BEFA6CBC}">
      <dgm:prSet/>
      <dgm:spPr/>
      <dgm:t>
        <a:bodyPr/>
        <a:lstStyle/>
        <a:p>
          <a:pPr rtl="0"/>
          <a:r>
            <a:rPr lang="en-US" dirty="0" smtClean="0"/>
            <a:t>Cervical</a:t>
          </a:r>
          <a:endParaRPr lang="en-US" dirty="0"/>
        </a:p>
      </dgm:t>
    </dgm:pt>
    <dgm:pt modelId="{CDBD029A-BECD-46A5-B5AE-D32ABA48549B}" type="parTrans" cxnId="{A7B44D7B-D233-4A21-A98D-C954FD028159}">
      <dgm:prSet/>
      <dgm:spPr/>
      <dgm:t>
        <a:bodyPr/>
        <a:lstStyle/>
        <a:p>
          <a:endParaRPr lang="en-US"/>
        </a:p>
      </dgm:t>
    </dgm:pt>
    <dgm:pt modelId="{D3D815F0-5F13-44D4-9066-5C30DDA8057B}" type="sibTrans" cxnId="{A7B44D7B-D233-4A21-A98D-C954FD028159}">
      <dgm:prSet/>
      <dgm:spPr/>
      <dgm:t>
        <a:bodyPr/>
        <a:lstStyle/>
        <a:p>
          <a:endParaRPr lang="en-US"/>
        </a:p>
      </dgm:t>
    </dgm:pt>
    <dgm:pt modelId="{5C16DC14-5E62-4324-A314-F531E2D430E1}">
      <dgm:prSet/>
      <dgm:spPr/>
      <dgm:t>
        <a:bodyPr/>
        <a:lstStyle/>
        <a:p>
          <a:pPr rtl="0"/>
          <a:r>
            <a:rPr lang="en-US" dirty="0" smtClean="0"/>
            <a:t>Middle</a:t>
          </a:r>
          <a:endParaRPr lang="en-US" dirty="0"/>
        </a:p>
      </dgm:t>
    </dgm:pt>
    <dgm:pt modelId="{25F92DE5-C618-4CF8-8817-9FE691E89072}" type="parTrans" cxnId="{35D275C1-9B20-44A1-AB5B-C98D31109287}">
      <dgm:prSet/>
      <dgm:spPr/>
      <dgm:t>
        <a:bodyPr/>
        <a:lstStyle/>
        <a:p>
          <a:endParaRPr lang="en-US"/>
        </a:p>
      </dgm:t>
    </dgm:pt>
    <dgm:pt modelId="{A05A3F71-AB77-4BCA-9D8F-BF85E3BBCADE}" type="sibTrans" cxnId="{35D275C1-9B20-44A1-AB5B-C98D31109287}">
      <dgm:prSet/>
      <dgm:spPr/>
      <dgm:t>
        <a:bodyPr/>
        <a:lstStyle/>
        <a:p>
          <a:endParaRPr lang="en-US"/>
        </a:p>
      </dgm:t>
    </dgm:pt>
    <dgm:pt modelId="{F3C87A2D-66DD-4287-BE9D-643F1904B27F}">
      <dgm:prSet/>
      <dgm:spPr/>
      <dgm:t>
        <a:bodyPr/>
        <a:lstStyle/>
        <a:p>
          <a:pPr rtl="0"/>
          <a:r>
            <a:rPr lang="en-US" smtClean="0"/>
            <a:t>Apical</a:t>
          </a:r>
          <a:endParaRPr lang="en-US" dirty="0"/>
        </a:p>
      </dgm:t>
    </dgm:pt>
    <dgm:pt modelId="{12321208-2833-42B6-BAAF-84150D16E156}" type="parTrans" cxnId="{EE58895B-C24E-4E65-A5E8-1B8EB96C5D72}">
      <dgm:prSet/>
      <dgm:spPr/>
      <dgm:t>
        <a:bodyPr/>
        <a:lstStyle/>
        <a:p>
          <a:endParaRPr lang="en-US"/>
        </a:p>
      </dgm:t>
    </dgm:pt>
    <dgm:pt modelId="{0E80BB04-8400-490F-AAFF-7F467C286014}" type="sibTrans" cxnId="{EE58895B-C24E-4E65-A5E8-1B8EB96C5D72}">
      <dgm:prSet/>
      <dgm:spPr/>
      <dgm:t>
        <a:bodyPr/>
        <a:lstStyle/>
        <a:p>
          <a:endParaRPr lang="en-US"/>
        </a:p>
      </dgm:t>
    </dgm:pt>
    <dgm:pt modelId="{66EDB87A-FDF6-4234-911C-7F346D4A6526}" type="pres">
      <dgm:prSet presAssocID="{44658B07-B095-404C-BB8C-AA218CAE353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81C163-5D53-4E58-AF44-B413871D6F4B}" type="pres">
      <dgm:prSet presAssocID="{44658B07-B095-404C-BB8C-AA218CAE3536}" presName="arrow" presStyleLbl="bgShp" presStyleIdx="0" presStyleCnt="1"/>
      <dgm:spPr/>
    </dgm:pt>
    <dgm:pt modelId="{2A2F8B7C-8859-45DE-88CF-FD4286063067}" type="pres">
      <dgm:prSet presAssocID="{44658B07-B095-404C-BB8C-AA218CAE3536}" presName="linearProcess" presStyleCnt="0"/>
      <dgm:spPr/>
    </dgm:pt>
    <dgm:pt modelId="{DE2A3138-C13A-4B9A-8DC7-ABF3AB3430ED}" type="pres">
      <dgm:prSet presAssocID="{442507AB-6B69-4D19-85E9-3756BEFA6CB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7D316-4FC0-4253-A416-0663488D00B0}" type="pres">
      <dgm:prSet presAssocID="{D3D815F0-5F13-44D4-9066-5C30DDA8057B}" presName="sibTrans" presStyleCnt="0"/>
      <dgm:spPr/>
    </dgm:pt>
    <dgm:pt modelId="{DA1DC08A-10C1-4D4E-B64B-DAFD67B61886}" type="pres">
      <dgm:prSet presAssocID="{5C16DC14-5E62-4324-A314-F531E2D430E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1F487-9B72-4A23-851D-4323E49CED9A}" type="pres">
      <dgm:prSet presAssocID="{A05A3F71-AB77-4BCA-9D8F-BF85E3BBCADE}" presName="sibTrans" presStyleCnt="0"/>
      <dgm:spPr/>
    </dgm:pt>
    <dgm:pt modelId="{66FB2303-BB61-4974-9711-333FD240EC1A}" type="pres">
      <dgm:prSet presAssocID="{F3C87A2D-66DD-4287-BE9D-643F1904B27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5FA629-D21B-4077-A477-324EE74298AA}" type="presOf" srcId="{442507AB-6B69-4D19-85E9-3756BEFA6CBC}" destId="{DE2A3138-C13A-4B9A-8DC7-ABF3AB3430ED}" srcOrd="0" destOrd="0" presId="urn:microsoft.com/office/officeart/2005/8/layout/hProcess9"/>
    <dgm:cxn modelId="{35D275C1-9B20-44A1-AB5B-C98D31109287}" srcId="{44658B07-B095-404C-BB8C-AA218CAE3536}" destId="{5C16DC14-5E62-4324-A314-F531E2D430E1}" srcOrd="1" destOrd="0" parTransId="{25F92DE5-C618-4CF8-8817-9FE691E89072}" sibTransId="{A05A3F71-AB77-4BCA-9D8F-BF85E3BBCADE}"/>
    <dgm:cxn modelId="{23539369-B30C-4B52-B0DF-EE045441F6C1}" type="presOf" srcId="{5C16DC14-5E62-4324-A314-F531E2D430E1}" destId="{DA1DC08A-10C1-4D4E-B64B-DAFD67B61886}" srcOrd="0" destOrd="0" presId="urn:microsoft.com/office/officeart/2005/8/layout/hProcess9"/>
    <dgm:cxn modelId="{35E2514B-EA81-4735-8E0E-4E47F2182F55}" type="presOf" srcId="{44658B07-B095-404C-BB8C-AA218CAE3536}" destId="{66EDB87A-FDF6-4234-911C-7F346D4A6526}" srcOrd="0" destOrd="0" presId="urn:microsoft.com/office/officeart/2005/8/layout/hProcess9"/>
    <dgm:cxn modelId="{96482497-E157-4AC4-B672-0D6EC12B2541}" type="presOf" srcId="{F3C87A2D-66DD-4287-BE9D-643F1904B27F}" destId="{66FB2303-BB61-4974-9711-333FD240EC1A}" srcOrd="0" destOrd="0" presId="urn:microsoft.com/office/officeart/2005/8/layout/hProcess9"/>
    <dgm:cxn modelId="{EE58895B-C24E-4E65-A5E8-1B8EB96C5D72}" srcId="{44658B07-B095-404C-BB8C-AA218CAE3536}" destId="{F3C87A2D-66DD-4287-BE9D-643F1904B27F}" srcOrd="2" destOrd="0" parTransId="{12321208-2833-42B6-BAAF-84150D16E156}" sibTransId="{0E80BB04-8400-490F-AAFF-7F467C286014}"/>
    <dgm:cxn modelId="{A7B44D7B-D233-4A21-A98D-C954FD028159}" srcId="{44658B07-B095-404C-BB8C-AA218CAE3536}" destId="{442507AB-6B69-4D19-85E9-3756BEFA6CBC}" srcOrd="0" destOrd="0" parTransId="{CDBD029A-BECD-46A5-B5AE-D32ABA48549B}" sibTransId="{D3D815F0-5F13-44D4-9066-5C30DDA8057B}"/>
    <dgm:cxn modelId="{F539CFC2-7094-418A-AF00-E5BA40EF9EC6}" type="presParOf" srcId="{66EDB87A-FDF6-4234-911C-7F346D4A6526}" destId="{8881C163-5D53-4E58-AF44-B413871D6F4B}" srcOrd="0" destOrd="0" presId="urn:microsoft.com/office/officeart/2005/8/layout/hProcess9"/>
    <dgm:cxn modelId="{47491CF4-1788-4588-932F-91A3F4412763}" type="presParOf" srcId="{66EDB87A-FDF6-4234-911C-7F346D4A6526}" destId="{2A2F8B7C-8859-45DE-88CF-FD4286063067}" srcOrd="1" destOrd="0" presId="urn:microsoft.com/office/officeart/2005/8/layout/hProcess9"/>
    <dgm:cxn modelId="{6060D2A5-7F93-4AB6-A92D-D9699DF59639}" type="presParOf" srcId="{2A2F8B7C-8859-45DE-88CF-FD4286063067}" destId="{DE2A3138-C13A-4B9A-8DC7-ABF3AB3430ED}" srcOrd="0" destOrd="0" presId="urn:microsoft.com/office/officeart/2005/8/layout/hProcess9"/>
    <dgm:cxn modelId="{981AEDE1-9C02-4009-838D-C58BE27527AD}" type="presParOf" srcId="{2A2F8B7C-8859-45DE-88CF-FD4286063067}" destId="{FB77D316-4FC0-4253-A416-0663488D00B0}" srcOrd="1" destOrd="0" presId="urn:microsoft.com/office/officeart/2005/8/layout/hProcess9"/>
    <dgm:cxn modelId="{3E303814-E366-4576-868D-0BBD69BE4DA8}" type="presParOf" srcId="{2A2F8B7C-8859-45DE-88CF-FD4286063067}" destId="{DA1DC08A-10C1-4D4E-B64B-DAFD67B61886}" srcOrd="2" destOrd="0" presId="urn:microsoft.com/office/officeart/2005/8/layout/hProcess9"/>
    <dgm:cxn modelId="{33703D9B-E19C-42D2-BC30-B35B841F85C5}" type="presParOf" srcId="{2A2F8B7C-8859-45DE-88CF-FD4286063067}" destId="{8581F487-9B72-4A23-851D-4323E49CED9A}" srcOrd="3" destOrd="0" presId="urn:microsoft.com/office/officeart/2005/8/layout/hProcess9"/>
    <dgm:cxn modelId="{1942170C-50AE-488C-AC2E-62280A3AA14F}" type="presParOf" srcId="{2A2F8B7C-8859-45DE-88CF-FD4286063067}" destId="{66FB2303-BB61-4974-9711-333FD240EC1A}" srcOrd="4" destOrd="0" presId="urn:microsoft.com/office/officeart/2005/8/layout/hProcess9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F0D8CB17-1BD7-43C5-9F4D-997B9EE86EB4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FEE633-7C12-4650-9F8B-6FFA888D9C16}">
      <dgm:prSet/>
      <dgm:spPr/>
      <dgm:t>
        <a:bodyPr/>
        <a:lstStyle/>
        <a:p>
          <a:pPr algn="l" rtl="0"/>
          <a:r>
            <a:rPr lang="en-US" dirty="0" smtClean="0"/>
            <a:t>Sudden appearance of blood.</a:t>
          </a:r>
        </a:p>
        <a:p>
          <a:pPr algn="l" rtl="0"/>
          <a:endParaRPr lang="en-US" dirty="0" smtClean="0"/>
        </a:p>
        <a:p>
          <a:pPr algn="l" rtl="0"/>
          <a:r>
            <a:rPr lang="en-US" dirty="0" smtClean="0"/>
            <a:t>Magnification with either loupes, an endoscope, or a microscope is very useful.</a:t>
          </a:r>
        </a:p>
        <a:p>
          <a:pPr algn="l" rtl="0"/>
          <a:endParaRPr lang="en-US" dirty="0" smtClean="0"/>
        </a:p>
        <a:p>
          <a:pPr algn="l" rtl="0"/>
          <a:r>
            <a:rPr lang="en-US" dirty="0" smtClean="0"/>
            <a:t>Confirmed : place a small file and take a radiograph of the tooth.</a:t>
          </a:r>
          <a:endParaRPr lang="en-US" dirty="0"/>
        </a:p>
      </dgm:t>
    </dgm:pt>
    <dgm:pt modelId="{FBC7FD7B-8E74-49A4-BB04-17292F9AEACE}" type="parTrans" cxnId="{7126D99D-3B3A-4DD8-9BF0-65EC47DB8ACD}">
      <dgm:prSet/>
      <dgm:spPr/>
      <dgm:t>
        <a:bodyPr/>
        <a:lstStyle/>
        <a:p>
          <a:endParaRPr lang="en-US"/>
        </a:p>
      </dgm:t>
    </dgm:pt>
    <dgm:pt modelId="{6B8F106B-63B6-485A-B2CE-CC28802FC162}" type="sibTrans" cxnId="{7126D99D-3B3A-4DD8-9BF0-65EC47DB8ACD}">
      <dgm:prSet/>
      <dgm:spPr/>
      <dgm:t>
        <a:bodyPr/>
        <a:lstStyle/>
        <a:p>
          <a:endParaRPr lang="en-US"/>
        </a:p>
      </dgm:t>
    </dgm:pt>
    <dgm:pt modelId="{5FD50973-4A89-4190-805C-AA1417D90795}" type="pres">
      <dgm:prSet presAssocID="{F0D8CB17-1BD7-43C5-9F4D-997B9EE86E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118954-97E2-49CB-9375-ACEDE11BBF94}" type="pres">
      <dgm:prSet presAssocID="{F0D8CB17-1BD7-43C5-9F4D-997B9EE86EB4}" presName="arrow" presStyleLbl="bgShp" presStyleIdx="0" presStyleCnt="1"/>
      <dgm:spPr/>
    </dgm:pt>
    <dgm:pt modelId="{A8E2E0FF-E818-4CDA-A836-5B96437C6AEC}" type="pres">
      <dgm:prSet presAssocID="{F0D8CB17-1BD7-43C5-9F4D-997B9EE86EB4}" presName="linearProcess" presStyleCnt="0"/>
      <dgm:spPr/>
    </dgm:pt>
    <dgm:pt modelId="{6A4AD914-17FD-4F2C-ACD5-8651C4E04516}" type="pres">
      <dgm:prSet presAssocID="{C0FEE633-7C12-4650-9F8B-6FFA888D9C1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E4B44A-75CC-4D04-9283-DD9056E1DD31}" type="presOf" srcId="{F0D8CB17-1BD7-43C5-9F4D-997B9EE86EB4}" destId="{5FD50973-4A89-4190-805C-AA1417D90795}" srcOrd="0" destOrd="0" presId="urn:microsoft.com/office/officeart/2005/8/layout/hProcess9"/>
    <dgm:cxn modelId="{7126D99D-3B3A-4DD8-9BF0-65EC47DB8ACD}" srcId="{F0D8CB17-1BD7-43C5-9F4D-997B9EE86EB4}" destId="{C0FEE633-7C12-4650-9F8B-6FFA888D9C16}" srcOrd="0" destOrd="0" parTransId="{FBC7FD7B-8E74-49A4-BB04-17292F9AEACE}" sibTransId="{6B8F106B-63B6-485A-B2CE-CC28802FC162}"/>
    <dgm:cxn modelId="{46F49FE9-8225-4B2B-8143-ECA39D9C850F}" type="presOf" srcId="{C0FEE633-7C12-4650-9F8B-6FFA888D9C16}" destId="{6A4AD914-17FD-4F2C-ACD5-8651C4E04516}" srcOrd="0" destOrd="0" presId="urn:microsoft.com/office/officeart/2005/8/layout/hProcess9"/>
    <dgm:cxn modelId="{2E2B4897-A9EA-451A-A8A8-C26D00DA7F2E}" type="presParOf" srcId="{5FD50973-4A89-4190-805C-AA1417D90795}" destId="{55118954-97E2-49CB-9375-ACEDE11BBF94}" srcOrd="0" destOrd="0" presId="urn:microsoft.com/office/officeart/2005/8/layout/hProcess9"/>
    <dgm:cxn modelId="{3ED7720E-8B4A-4FD4-B669-BDFE2016EA81}" type="presParOf" srcId="{5FD50973-4A89-4190-805C-AA1417D90795}" destId="{A8E2E0FF-E818-4CDA-A836-5B96437C6AEC}" srcOrd="1" destOrd="0" presId="urn:microsoft.com/office/officeart/2005/8/layout/hProcess9"/>
    <dgm:cxn modelId="{4F12B117-6323-4C6C-8065-77BEE37D09AC}" type="presParOf" srcId="{A8E2E0FF-E818-4CDA-A836-5B96437C6AEC}" destId="{6A4AD914-17FD-4F2C-ACD5-8651C4E04516}" srcOrd="0" destOrd="0" presId="urn:microsoft.com/office/officeart/2005/8/layout/hProcess9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B2CE276-DB95-48D6-923E-440D201B707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2E9D03-C3BC-4467-8B01-CB70E070F408}">
      <dgm:prSet/>
      <dgm:spPr/>
      <dgm:t>
        <a:bodyPr/>
        <a:lstStyle/>
        <a:p>
          <a:pPr rtl="0"/>
          <a:r>
            <a:rPr lang="en-US" dirty="0" smtClean="0"/>
            <a:t>Locating and widening the canal orifice.</a:t>
          </a:r>
          <a:endParaRPr lang="en-US" dirty="0"/>
        </a:p>
      </dgm:t>
    </dgm:pt>
    <dgm:pt modelId="{CC71E060-33DD-417D-B407-F7904574EC2E}" type="parTrans" cxnId="{5F2130E7-67AF-4B40-BB6D-004253C0A251}">
      <dgm:prSet/>
      <dgm:spPr/>
      <dgm:t>
        <a:bodyPr/>
        <a:lstStyle/>
        <a:p>
          <a:endParaRPr lang="en-US"/>
        </a:p>
      </dgm:t>
    </dgm:pt>
    <dgm:pt modelId="{0AF87EB8-9121-4BAA-ADF0-FCB85C91DFB6}" type="sibTrans" cxnId="{5F2130E7-67AF-4B40-BB6D-004253C0A251}">
      <dgm:prSet/>
      <dgm:spPr/>
      <dgm:t>
        <a:bodyPr/>
        <a:lstStyle/>
        <a:p>
          <a:endParaRPr lang="en-US"/>
        </a:p>
      </dgm:t>
    </dgm:pt>
    <dgm:pt modelId="{FDB31CE0-42DB-453B-93D5-872A4ADFE318}">
      <dgm:prSet/>
      <dgm:spPr/>
      <dgm:t>
        <a:bodyPr/>
        <a:lstStyle/>
        <a:p>
          <a:pPr rtl="0"/>
          <a:r>
            <a:rPr lang="en-US" dirty="0" smtClean="0"/>
            <a:t>Inappropriate use of Gates-Glidden burs.</a:t>
          </a:r>
          <a:endParaRPr lang="en-US" dirty="0"/>
        </a:p>
      </dgm:t>
    </dgm:pt>
    <dgm:pt modelId="{9A9F59F3-E206-4D73-9508-F1D60A08C1F5}" type="parTrans" cxnId="{B63F66A9-137B-4FD4-9FF5-E368A5C60705}">
      <dgm:prSet/>
      <dgm:spPr/>
      <dgm:t>
        <a:bodyPr/>
        <a:lstStyle/>
        <a:p>
          <a:endParaRPr lang="en-US"/>
        </a:p>
      </dgm:t>
    </dgm:pt>
    <dgm:pt modelId="{7FC3E7F8-F04B-4C72-9ACD-F44C5017560F}" type="sibTrans" cxnId="{B63F66A9-137B-4FD4-9FF5-E368A5C60705}">
      <dgm:prSet/>
      <dgm:spPr/>
      <dgm:t>
        <a:bodyPr/>
        <a:lstStyle/>
        <a:p>
          <a:endParaRPr lang="en-US"/>
        </a:p>
      </dgm:t>
    </dgm:pt>
    <dgm:pt modelId="{6C171F86-DA4B-49E4-B39B-11EB2B30F953}" type="pres">
      <dgm:prSet presAssocID="{AB2CE276-DB95-48D6-923E-440D201B70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5C7AF-F6BF-4A73-8DC1-B6E7FD6FA64A}" type="pres">
      <dgm:prSet presAssocID="{162E9D03-C3BC-4467-8B01-CB70E070F40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01092-2757-499E-BC74-1BA4D9984C13}" type="pres">
      <dgm:prSet presAssocID="{0AF87EB8-9121-4BAA-ADF0-FCB85C91DFB6}" presName="spacer" presStyleCnt="0"/>
      <dgm:spPr/>
    </dgm:pt>
    <dgm:pt modelId="{3D852349-E1F4-4E81-ABD3-F7333BF6C2BD}" type="pres">
      <dgm:prSet presAssocID="{FDB31CE0-42DB-453B-93D5-872A4ADFE31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686E88-E4C1-4C68-AA5E-09F7D68E73B2}" type="presOf" srcId="{FDB31CE0-42DB-453B-93D5-872A4ADFE318}" destId="{3D852349-E1F4-4E81-ABD3-F7333BF6C2BD}" srcOrd="0" destOrd="0" presId="urn:microsoft.com/office/officeart/2005/8/layout/vList2"/>
    <dgm:cxn modelId="{5F2130E7-67AF-4B40-BB6D-004253C0A251}" srcId="{AB2CE276-DB95-48D6-923E-440D201B7071}" destId="{162E9D03-C3BC-4467-8B01-CB70E070F408}" srcOrd="0" destOrd="0" parTransId="{CC71E060-33DD-417D-B407-F7904574EC2E}" sibTransId="{0AF87EB8-9121-4BAA-ADF0-FCB85C91DFB6}"/>
    <dgm:cxn modelId="{5638C4D6-017A-421C-91DA-78239EDF67BF}" type="presOf" srcId="{162E9D03-C3BC-4467-8B01-CB70E070F408}" destId="{F755C7AF-F6BF-4A73-8DC1-B6E7FD6FA64A}" srcOrd="0" destOrd="0" presId="urn:microsoft.com/office/officeart/2005/8/layout/vList2"/>
    <dgm:cxn modelId="{027090B5-79E8-49BA-AE09-34CB4D1C4E37}" type="presOf" srcId="{AB2CE276-DB95-48D6-923E-440D201B7071}" destId="{6C171F86-DA4B-49E4-B39B-11EB2B30F953}" srcOrd="0" destOrd="0" presId="urn:microsoft.com/office/officeart/2005/8/layout/vList2"/>
    <dgm:cxn modelId="{B63F66A9-137B-4FD4-9FF5-E368A5C60705}" srcId="{AB2CE276-DB95-48D6-923E-440D201B7071}" destId="{FDB31CE0-42DB-453B-93D5-872A4ADFE318}" srcOrd="1" destOrd="0" parTransId="{9A9F59F3-E206-4D73-9508-F1D60A08C1F5}" sibTransId="{7FC3E7F8-F04B-4C72-9ACD-F44C5017560F}"/>
    <dgm:cxn modelId="{55EBC24A-4AB9-45FD-8589-EAE907EB193D}" type="presParOf" srcId="{6C171F86-DA4B-49E4-B39B-11EB2B30F953}" destId="{F755C7AF-F6BF-4A73-8DC1-B6E7FD6FA64A}" srcOrd="0" destOrd="0" presId="urn:microsoft.com/office/officeart/2005/8/layout/vList2"/>
    <dgm:cxn modelId="{79EDEB0E-72C9-4391-A162-A32F6B62AAE7}" type="presParOf" srcId="{6C171F86-DA4B-49E4-B39B-11EB2B30F953}" destId="{A8501092-2757-499E-BC74-1BA4D9984C13}" srcOrd="1" destOrd="0" presId="urn:microsoft.com/office/officeart/2005/8/layout/vList2"/>
    <dgm:cxn modelId="{C3504362-B3B4-462D-8429-BBCF1698A282}" type="presParOf" srcId="{6C171F86-DA4B-49E4-B39B-11EB2B30F953}" destId="{3D852349-E1F4-4E81-ABD3-F7333BF6C2BD}" srcOrd="2" destOrd="0" presId="urn:microsoft.com/office/officeart/2005/8/layout/vList2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4588298-68DC-4AFA-8BBC-A8BACEDB16DF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559FED-BE60-4082-ABBA-E06B9C073DAE}">
      <dgm:prSet/>
      <dgm:spPr/>
      <dgm:t>
        <a:bodyPr/>
        <a:lstStyle/>
        <a:p>
          <a:pPr rtl="0"/>
          <a:r>
            <a:rPr lang="en-US" dirty="0" smtClean="0"/>
            <a:t>Usually Reduced</a:t>
          </a:r>
          <a:endParaRPr lang="en-US" dirty="0"/>
        </a:p>
      </dgm:t>
    </dgm:pt>
    <dgm:pt modelId="{7D2717DC-B764-4A7B-9C3D-8AAFDDAA5AB8}" type="parTrans" cxnId="{49BA2F48-A240-4417-B141-9E3B4F89B428}">
      <dgm:prSet/>
      <dgm:spPr/>
      <dgm:t>
        <a:bodyPr/>
        <a:lstStyle/>
        <a:p>
          <a:endParaRPr lang="en-US"/>
        </a:p>
      </dgm:t>
    </dgm:pt>
    <dgm:pt modelId="{F0DD7819-1DD5-41F2-8BC7-AA65E90CAB22}" type="sibTrans" cxnId="{49BA2F48-A240-4417-B141-9E3B4F89B428}">
      <dgm:prSet/>
      <dgm:spPr/>
      <dgm:t>
        <a:bodyPr/>
        <a:lstStyle/>
        <a:p>
          <a:endParaRPr lang="en-US"/>
        </a:p>
      </dgm:t>
    </dgm:pt>
    <dgm:pt modelId="{0317FF47-4D1B-448D-A2E2-06E13B7DC470}">
      <dgm:prSet/>
      <dgm:spPr/>
      <dgm:t>
        <a:bodyPr/>
        <a:lstStyle/>
        <a:p>
          <a:pPr rtl="0"/>
          <a:r>
            <a:rPr lang="en-US" dirty="0" smtClean="0"/>
            <a:t>Surgical correction is required if a lesion / symptoms develops.</a:t>
          </a:r>
          <a:endParaRPr lang="en-US" dirty="0"/>
        </a:p>
      </dgm:t>
    </dgm:pt>
    <dgm:pt modelId="{C777DDBF-7842-4701-9CEC-7026600A57EA}" type="parTrans" cxnId="{ACD8DBD6-C8F9-4517-938E-DEBB174509EA}">
      <dgm:prSet/>
      <dgm:spPr/>
      <dgm:t>
        <a:bodyPr/>
        <a:lstStyle/>
        <a:p>
          <a:endParaRPr lang="en-US"/>
        </a:p>
      </dgm:t>
    </dgm:pt>
    <dgm:pt modelId="{757175BD-DEEC-41F3-87EB-A82528BB0E0B}" type="sibTrans" cxnId="{ACD8DBD6-C8F9-4517-938E-DEBB174509EA}">
      <dgm:prSet/>
      <dgm:spPr/>
      <dgm:t>
        <a:bodyPr/>
        <a:lstStyle/>
        <a:p>
          <a:endParaRPr lang="en-US"/>
        </a:p>
      </dgm:t>
    </dgm:pt>
    <dgm:pt modelId="{E06E3631-34FE-41A0-AD9F-4DE53A2625DB}" type="pres">
      <dgm:prSet presAssocID="{14588298-68DC-4AFA-8BBC-A8BACEDB16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BAC3F6-9379-4BF0-BB83-DED2BCB947AD}" type="pres">
      <dgm:prSet presAssocID="{12559FED-BE60-4082-ABBA-E06B9C073DA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90AB1-9933-4A52-A9DF-132FC9F3E2B3}" type="pres">
      <dgm:prSet presAssocID="{F0DD7819-1DD5-41F2-8BC7-AA65E90CAB22}" presName="spacer" presStyleCnt="0"/>
      <dgm:spPr/>
    </dgm:pt>
    <dgm:pt modelId="{8FE7A54A-035E-4175-8EFE-B9139E64AF5C}" type="pres">
      <dgm:prSet presAssocID="{0317FF47-4D1B-448D-A2E2-06E13B7DC4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8DBD6-C8F9-4517-938E-DEBB174509EA}" srcId="{14588298-68DC-4AFA-8BBC-A8BACEDB16DF}" destId="{0317FF47-4D1B-448D-A2E2-06E13B7DC470}" srcOrd="1" destOrd="0" parTransId="{C777DDBF-7842-4701-9CEC-7026600A57EA}" sibTransId="{757175BD-DEEC-41F3-87EB-A82528BB0E0B}"/>
    <dgm:cxn modelId="{EF6B8334-6966-4016-B138-483CD6608EE6}" type="presOf" srcId="{14588298-68DC-4AFA-8BBC-A8BACEDB16DF}" destId="{E06E3631-34FE-41A0-AD9F-4DE53A2625DB}" srcOrd="0" destOrd="0" presId="urn:microsoft.com/office/officeart/2005/8/layout/vList2"/>
    <dgm:cxn modelId="{067003B3-A6AB-4F23-8DB7-1DE7548CF7CF}" type="presOf" srcId="{0317FF47-4D1B-448D-A2E2-06E13B7DC470}" destId="{8FE7A54A-035E-4175-8EFE-B9139E64AF5C}" srcOrd="0" destOrd="0" presId="urn:microsoft.com/office/officeart/2005/8/layout/vList2"/>
    <dgm:cxn modelId="{6E7A4756-291A-4E16-BE6E-7545A3466552}" type="presOf" srcId="{12559FED-BE60-4082-ABBA-E06B9C073DAE}" destId="{AABAC3F6-9379-4BF0-BB83-DED2BCB947AD}" srcOrd="0" destOrd="0" presId="urn:microsoft.com/office/officeart/2005/8/layout/vList2"/>
    <dgm:cxn modelId="{49BA2F48-A240-4417-B141-9E3B4F89B428}" srcId="{14588298-68DC-4AFA-8BBC-A8BACEDB16DF}" destId="{12559FED-BE60-4082-ABBA-E06B9C073DAE}" srcOrd="0" destOrd="0" parTransId="{7D2717DC-B764-4A7B-9C3D-8AAFDDAA5AB8}" sibTransId="{F0DD7819-1DD5-41F2-8BC7-AA65E90CAB22}"/>
    <dgm:cxn modelId="{D32F3632-77F8-49D1-8179-C7E5D2494D90}" type="presParOf" srcId="{E06E3631-34FE-41A0-AD9F-4DE53A2625DB}" destId="{AABAC3F6-9379-4BF0-BB83-DED2BCB947AD}" srcOrd="0" destOrd="0" presId="urn:microsoft.com/office/officeart/2005/8/layout/vList2"/>
    <dgm:cxn modelId="{4722C4FF-EB2F-4926-AE50-B851AD327F96}" type="presParOf" srcId="{E06E3631-34FE-41A0-AD9F-4DE53A2625DB}" destId="{DA290AB1-9933-4A52-A9DF-132FC9F3E2B3}" srcOrd="1" destOrd="0" presId="urn:microsoft.com/office/officeart/2005/8/layout/vList2"/>
    <dgm:cxn modelId="{42FDD9CF-FFCD-4AEC-A285-EA50D154D6DC}" type="presParOf" srcId="{E06E3631-34FE-41A0-AD9F-4DE53A2625DB}" destId="{8FE7A54A-035E-4175-8EFE-B9139E64AF5C}" srcOrd="2" destOrd="0" presId="urn:microsoft.com/office/officeart/2005/8/layout/vList2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3B3EDFF-5C75-4964-91E9-DA8700F71C3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4FBD06E-E537-4F69-9654-F8A873F45B93}">
      <dgm:prSet/>
      <dgm:spPr/>
      <dgm:t>
        <a:bodyPr/>
        <a:lstStyle/>
        <a:p>
          <a:pPr rtl="0"/>
          <a:r>
            <a:rPr lang="en-US" dirty="0" smtClean="0"/>
            <a:t>Size</a:t>
          </a:r>
          <a:endParaRPr lang="en-US" dirty="0"/>
        </a:p>
      </dgm:t>
    </dgm:pt>
    <dgm:pt modelId="{0F7592B8-4A32-4B63-BD5A-623F32838B19}" type="parTrans" cxnId="{8CC064C9-53FE-4043-99B3-B559A47EC62C}">
      <dgm:prSet/>
      <dgm:spPr/>
      <dgm:t>
        <a:bodyPr/>
        <a:lstStyle/>
        <a:p>
          <a:endParaRPr lang="en-US"/>
        </a:p>
      </dgm:t>
    </dgm:pt>
    <dgm:pt modelId="{9FA6260D-AA52-4762-807C-CA2BF2B1DB9B}" type="sibTrans" cxnId="{8CC064C9-53FE-4043-99B3-B559A47EC62C}">
      <dgm:prSet/>
      <dgm:spPr/>
      <dgm:t>
        <a:bodyPr/>
        <a:lstStyle/>
        <a:p>
          <a:endParaRPr lang="en-US"/>
        </a:p>
      </dgm:t>
    </dgm:pt>
    <dgm:pt modelId="{A3EB7570-8FA0-4D1C-9F73-C32B47FAE220}">
      <dgm:prSet/>
      <dgm:spPr/>
      <dgm:t>
        <a:bodyPr/>
        <a:lstStyle/>
        <a:p>
          <a:pPr rtl="0"/>
          <a:r>
            <a:rPr lang="en-US" dirty="0" smtClean="0"/>
            <a:t>Location</a:t>
          </a:r>
          <a:endParaRPr lang="en-US" dirty="0"/>
        </a:p>
      </dgm:t>
    </dgm:pt>
    <dgm:pt modelId="{6F0F9A2E-AB01-449D-B723-7819C965A56D}" type="parTrans" cxnId="{72093E58-2C35-4B01-A0B6-D3B7BBC47D3E}">
      <dgm:prSet/>
      <dgm:spPr/>
      <dgm:t>
        <a:bodyPr/>
        <a:lstStyle/>
        <a:p>
          <a:endParaRPr lang="en-US"/>
        </a:p>
      </dgm:t>
    </dgm:pt>
    <dgm:pt modelId="{82D81DA6-0884-4293-8A74-08973BE7F961}" type="sibTrans" cxnId="{72093E58-2C35-4B01-A0B6-D3B7BBC47D3E}">
      <dgm:prSet/>
      <dgm:spPr/>
      <dgm:t>
        <a:bodyPr/>
        <a:lstStyle/>
        <a:p>
          <a:endParaRPr lang="en-US"/>
        </a:p>
      </dgm:t>
    </dgm:pt>
    <dgm:pt modelId="{B30AECEF-5CFC-425C-A279-DC456A89C62E}">
      <dgm:prSet/>
      <dgm:spPr/>
      <dgm:t>
        <a:bodyPr/>
        <a:lstStyle/>
        <a:p>
          <a:pPr rtl="0"/>
          <a:r>
            <a:rPr lang="en-US" dirty="0" smtClean="0"/>
            <a:t>Length of time</a:t>
          </a:r>
          <a:endParaRPr lang="en-US" dirty="0"/>
        </a:p>
      </dgm:t>
    </dgm:pt>
    <dgm:pt modelId="{8D8A6E8A-5356-4E59-BD2E-FA8666DD5F2C}" type="parTrans" cxnId="{D3F21945-2A8D-44E7-BED7-FFBEB4B26920}">
      <dgm:prSet/>
      <dgm:spPr/>
      <dgm:t>
        <a:bodyPr/>
        <a:lstStyle/>
        <a:p>
          <a:endParaRPr lang="en-US"/>
        </a:p>
      </dgm:t>
    </dgm:pt>
    <dgm:pt modelId="{C96B6F2E-AAD8-4389-8C05-D92BCD96EA7D}" type="sibTrans" cxnId="{D3F21945-2A8D-44E7-BED7-FFBEB4B26920}">
      <dgm:prSet/>
      <dgm:spPr/>
      <dgm:t>
        <a:bodyPr/>
        <a:lstStyle/>
        <a:p>
          <a:endParaRPr lang="en-US"/>
        </a:p>
      </dgm:t>
    </dgm:pt>
    <dgm:pt modelId="{70E7EEF8-24E4-4DC6-A687-AF7FB6E48F10}">
      <dgm:prSet/>
      <dgm:spPr/>
      <dgm:t>
        <a:bodyPr/>
        <a:lstStyle/>
        <a:p>
          <a:pPr rtl="0"/>
          <a:r>
            <a:rPr lang="en-US" dirty="0" smtClean="0"/>
            <a:t>Ability to seal</a:t>
          </a:r>
          <a:endParaRPr lang="en-US" dirty="0"/>
        </a:p>
      </dgm:t>
    </dgm:pt>
    <dgm:pt modelId="{D253DCD8-B967-455D-9AEF-06098127C70B}" type="parTrans" cxnId="{A12F9194-CB6E-470E-89B9-6500B4977519}">
      <dgm:prSet/>
      <dgm:spPr/>
      <dgm:t>
        <a:bodyPr/>
        <a:lstStyle/>
        <a:p>
          <a:endParaRPr lang="en-US"/>
        </a:p>
      </dgm:t>
    </dgm:pt>
    <dgm:pt modelId="{4ADAD5E9-818D-4C34-BB8D-92A48B962BD8}" type="sibTrans" cxnId="{A12F9194-CB6E-470E-89B9-6500B4977519}">
      <dgm:prSet/>
      <dgm:spPr/>
      <dgm:t>
        <a:bodyPr/>
        <a:lstStyle/>
        <a:p>
          <a:endParaRPr lang="en-US"/>
        </a:p>
      </dgm:t>
    </dgm:pt>
    <dgm:pt modelId="{1496473E-688B-4330-973C-E29B4ABA30E8}">
      <dgm:prSet/>
      <dgm:spPr/>
      <dgm:t>
        <a:bodyPr/>
        <a:lstStyle/>
        <a:p>
          <a:pPr rtl="0"/>
          <a:r>
            <a:rPr lang="en-US" dirty="0" smtClean="0"/>
            <a:t>Accessibility to main canal</a:t>
          </a:r>
          <a:endParaRPr lang="en-US" dirty="0"/>
        </a:p>
      </dgm:t>
    </dgm:pt>
    <dgm:pt modelId="{096B219C-FA46-4C6A-895E-7F54B6DA940F}" type="parTrans" cxnId="{21C3B21B-FCE0-4DBB-860B-1BBDCCC0413C}">
      <dgm:prSet/>
      <dgm:spPr/>
      <dgm:t>
        <a:bodyPr/>
        <a:lstStyle/>
        <a:p>
          <a:endParaRPr lang="en-US"/>
        </a:p>
      </dgm:t>
    </dgm:pt>
    <dgm:pt modelId="{A20A6657-9917-4F45-B065-00041E693FA1}" type="sibTrans" cxnId="{21C3B21B-FCE0-4DBB-860B-1BBDCCC0413C}">
      <dgm:prSet/>
      <dgm:spPr/>
      <dgm:t>
        <a:bodyPr/>
        <a:lstStyle/>
        <a:p>
          <a:endParaRPr lang="en-US"/>
        </a:p>
      </dgm:t>
    </dgm:pt>
    <dgm:pt modelId="{6BEE268B-396D-4C35-A4D2-8AD8F5488B67}">
      <dgm:prSet/>
      <dgm:spPr/>
      <dgm:t>
        <a:bodyPr/>
        <a:lstStyle/>
        <a:p>
          <a:pPr rtl="0"/>
          <a:r>
            <a:rPr lang="en-US" dirty="0" smtClean="0"/>
            <a:t>Existing periodontal condition</a:t>
          </a:r>
          <a:endParaRPr lang="en-US" dirty="0"/>
        </a:p>
      </dgm:t>
    </dgm:pt>
    <dgm:pt modelId="{C92E8CB1-2909-44E1-8054-552AFE9818A4}" type="parTrans" cxnId="{708312CC-4AEE-492A-94D2-89F82D516A71}">
      <dgm:prSet/>
      <dgm:spPr/>
      <dgm:t>
        <a:bodyPr/>
        <a:lstStyle/>
        <a:p>
          <a:endParaRPr lang="en-US"/>
        </a:p>
      </dgm:t>
    </dgm:pt>
    <dgm:pt modelId="{EA5E57B8-5CFA-40FF-8DAC-9736A6D5E822}" type="sibTrans" cxnId="{708312CC-4AEE-492A-94D2-89F82D516A71}">
      <dgm:prSet/>
      <dgm:spPr/>
      <dgm:t>
        <a:bodyPr/>
        <a:lstStyle/>
        <a:p>
          <a:endParaRPr lang="en-US"/>
        </a:p>
      </dgm:t>
    </dgm:pt>
    <dgm:pt modelId="{6AFE928A-978C-4593-B49C-26DCCA3AB6BC}" type="pres">
      <dgm:prSet presAssocID="{63B3EDFF-5C75-4964-91E9-DA8700F71C3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DE04619-11D6-443F-BE4F-27707F8DEAF5}" type="pres">
      <dgm:prSet presAssocID="{63B3EDFF-5C75-4964-91E9-DA8700F71C3D}" presName="pyramid" presStyleLbl="node1" presStyleIdx="0" presStyleCnt="1"/>
      <dgm:spPr/>
    </dgm:pt>
    <dgm:pt modelId="{4F1491A0-B8C5-4501-A370-A8D9A7C408F9}" type="pres">
      <dgm:prSet presAssocID="{63B3EDFF-5C75-4964-91E9-DA8700F71C3D}" presName="theList" presStyleCnt="0"/>
      <dgm:spPr/>
    </dgm:pt>
    <dgm:pt modelId="{26CFCD54-81B9-4EAD-85AB-459A325BE5FE}" type="pres">
      <dgm:prSet presAssocID="{C4FBD06E-E537-4F69-9654-F8A873F45B93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350F0-C6CA-4FDE-80B4-D11FE2C30326}" type="pres">
      <dgm:prSet presAssocID="{C4FBD06E-E537-4F69-9654-F8A873F45B93}" presName="aSpace" presStyleCnt="0"/>
      <dgm:spPr/>
    </dgm:pt>
    <dgm:pt modelId="{04298FB4-4457-43C1-9F15-E4AA69CEED26}" type="pres">
      <dgm:prSet presAssocID="{A3EB7570-8FA0-4D1C-9F73-C32B47FAE220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72FB9-5D3C-4688-BE40-1D6AFDD25D76}" type="pres">
      <dgm:prSet presAssocID="{A3EB7570-8FA0-4D1C-9F73-C32B47FAE220}" presName="aSpace" presStyleCnt="0"/>
      <dgm:spPr/>
    </dgm:pt>
    <dgm:pt modelId="{7E45BC17-65D2-4667-A6E1-F86994575DD1}" type="pres">
      <dgm:prSet presAssocID="{B30AECEF-5CFC-425C-A279-DC456A89C62E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8340E-0EEE-435F-9B6D-AAF02704B947}" type="pres">
      <dgm:prSet presAssocID="{B30AECEF-5CFC-425C-A279-DC456A89C62E}" presName="aSpace" presStyleCnt="0"/>
      <dgm:spPr/>
    </dgm:pt>
    <dgm:pt modelId="{EDBDC07E-9D7B-4F65-B06E-9583935C8BC5}" type="pres">
      <dgm:prSet presAssocID="{70E7EEF8-24E4-4DC6-A687-AF7FB6E48F10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448BC-5DAA-4A4C-BE4F-63A6017DF5BA}" type="pres">
      <dgm:prSet presAssocID="{70E7EEF8-24E4-4DC6-A687-AF7FB6E48F10}" presName="aSpace" presStyleCnt="0"/>
      <dgm:spPr/>
    </dgm:pt>
    <dgm:pt modelId="{1CE30EFB-6483-4C6B-9E11-1A852C873FC3}" type="pres">
      <dgm:prSet presAssocID="{1496473E-688B-4330-973C-E29B4ABA30E8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72A3A-74C0-4A63-9594-D6F0F2D31937}" type="pres">
      <dgm:prSet presAssocID="{1496473E-688B-4330-973C-E29B4ABA30E8}" presName="aSpace" presStyleCnt="0"/>
      <dgm:spPr/>
    </dgm:pt>
    <dgm:pt modelId="{8734910E-184B-412D-BF63-BDB9139F7654}" type="pres">
      <dgm:prSet presAssocID="{6BEE268B-396D-4C35-A4D2-8AD8F5488B67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FB43E-3AEA-4366-8589-CD023D761F5F}" type="pres">
      <dgm:prSet presAssocID="{6BEE268B-396D-4C35-A4D2-8AD8F5488B67}" presName="aSpace" presStyleCnt="0"/>
      <dgm:spPr/>
    </dgm:pt>
  </dgm:ptLst>
  <dgm:cxnLst>
    <dgm:cxn modelId="{8C053348-851E-482F-84BF-DAF0957ACEDE}" type="presOf" srcId="{1496473E-688B-4330-973C-E29B4ABA30E8}" destId="{1CE30EFB-6483-4C6B-9E11-1A852C873FC3}" srcOrd="0" destOrd="0" presId="urn:microsoft.com/office/officeart/2005/8/layout/pyramid2"/>
    <dgm:cxn modelId="{3B0BB57C-72F6-41C1-8F3D-F8B6284EA20A}" type="presOf" srcId="{B30AECEF-5CFC-425C-A279-DC456A89C62E}" destId="{7E45BC17-65D2-4667-A6E1-F86994575DD1}" srcOrd="0" destOrd="0" presId="urn:microsoft.com/office/officeart/2005/8/layout/pyramid2"/>
    <dgm:cxn modelId="{6EF54CD3-36B9-4E81-89B8-E4C6F10134C9}" type="presOf" srcId="{C4FBD06E-E537-4F69-9654-F8A873F45B93}" destId="{26CFCD54-81B9-4EAD-85AB-459A325BE5FE}" srcOrd="0" destOrd="0" presId="urn:microsoft.com/office/officeart/2005/8/layout/pyramid2"/>
    <dgm:cxn modelId="{CEA7880D-D90B-4456-B773-EA01ED127248}" type="presOf" srcId="{A3EB7570-8FA0-4D1C-9F73-C32B47FAE220}" destId="{04298FB4-4457-43C1-9F15-E4AA69CEED26}" srcOrd="0" destOrd="0" presId="urn:microsoft.com/office/officeart/2005/8/layout/pyramid2"/>
    <dgm:cxn modelId="{8CC064C9-53FE-4043-99B3-B559A47EC62C}" srcId="{63B3EDFF-5C75-4964-91E9-DA8700F71C3D}" destId="{C4FBD06E-E537-4F69-9654-F8A873F45B93}" srcOrd="0" destOrd="0" parTransId="{0F7592B8-4A32-4B63-BD5A-623F32838B19}" sibTransId="{9FA6260D-AA52-4762-807C-CA2BF2B1DB9B}"/>
    <dgm:cxn modelId="{D3F21945-2A8D-44E7-BED7-FFBEB4B26920}" srcId="{63B3EDFF-5C75-4964-91E9-DA8700F71C3D}" destId="{B30AECEF-5CFC-425C-A279-DC456A89C62E}" srcOrd="2" destOrd="0" parTransId="{8D8A6E8A-5356-4E59-BD2E-FA8666DD5F2C}" sibTransId="{C96B6F2E-AAD8-4389-8C05-D92BCD96EA7D}"/>
    <dgm:cxn modelId="{A69EAA72-408D-49A1-A634-7651643DED9F}" type="presOf" srcId="{6BEE268B-396D-4C35-A4D2-8AD8F5488B67}" destId="{8734910E-184B-412D-BF63-BDB9139F7654}" srcOrd="0" destOrd="0" presId="urn:microsoft.com/office/officeart/2005/8/layout/pyramid2"/>
    <dgm:cxn modelId="{A12F9194-CB6E-470E-89B9-6500B4977519}" srcId="{63B3EDFF-5C75-4964-91E9-DA8700F71C3D}" destId="{70E7EEF8-24E4-4DC6-A687-AF7FB6E48F10}" srcOrd="3" destOrd="0" parTransId="{D253DCD8-B967-455D-9AEF-06098127C70B}" sibTransId="{4ADAD5E9-818D-4C34-BB8D-92A48B962BD8}"/>
    <dgm:cxn modelId="{21C3B21B-FCE0-4DBB-860B-1BBDCCC0413C}" srcId="{63B3EDFF-5C75-4964-91E9-DA8700F71C3D}" destId="{1496473E-688B-4330-973C-E29B4ABA30E8}" srcOrd="4" destOrd="0" parTransId="{096B219C-FA46-4C6A-895E-7F54B6DA940F}" sibTransId="{A20A6657-9917-4F45-B065-00041E693FA1}"/>
    <dgm:cxn modelId="{708312CC-4AEE-492A-94D2-89F82D516A71}" srcId="{63B3EDFF-5C75-4964-91E9-DA8700F71C3D}" destId="{6BEE268B-396D-4C35-A4D2-8AD8F5488B67}" srcOrd="5" destOrd="0" parTransId="{C92E8CB1-2909-44E1-8054-552AFE9818A4}" sibTransId="{EA5E57B8-5CFA-40FF-8DAC-9736A6D5E822}"/>
    <dgm:cxn modelId="{72093E58-2C35-4B01-A0B6-D3B7BBC47D3E}" srcId="{63B3EDFF-5C75-4964-91E9-DA8700F71C3D}" destId="{A3EB7570-8FA0-4D1C-9F73-C32B47FAE220}" srcOrd="1" destOrd="0" parTransId="{6F0F9A2E-AB01-449D-B723-7819C965A56D}" sibTransId="{82D81DA6-0884-4293-8A74-08973BE7F961}"/>
    <dgm:cxn modelId="{3EC8764F-0D22-4235-B3B0-371A60ACF3C8}" type="presOf" srcId="{70E7EEF8-24E4-4DC6-A687-AF7FB6E48F10}" destId="{EDBDC07E-9D7B-4F65-B06E-9583935C8BC5}" srcOrd="0" destOrd="0" presId="urn:microsoft.com/office/officeart/2005/8/layout/pyramid2"/>
    <dgm:cxn modelId="{667ED404-7941-4DD2-898D-1C630650A63D}" type="presOf" srcId="{63B3EDFF-5C75-4964-91E9-DA8700F71C3D}" destId="{6AFE928A-978C-4593-B49C-26DCCA3AB6BC}" srcOrd="0" destOrd="0" presId="urn:microsoft.com/office/officeart/2005/8/layout/pyramid2"/>
    <dgm:cxn modelId="{2F3762AF-2839-4C72-AFA1-6BC6A5EFFBA7}" type="presParOf" srcId="{6AFE928A-978C-4593-B49C-26DCCA3AB6BC}" destId="{0DE04619-11D6-443F-BE4F-27707F8DEAF5}" srcOrd="0" destOrd="0" presId="urn:microsoft.com/office/officeart/2005/8/layout/pyramid2"/>
    <dgm:cxn modelId="{4348EBBA-50F0-42DD-B7C8-3CDE2392E43C}" type="presParOf" srcId="{6AFE928A-978C-4593-B49C-26DCCA3AB6BC}" destId="{4F1491A0-B8C5-4501-A370-A8D9A7C408F9}" srcOrd="1" destOrd="0" presId="urn:microsoft.com/office/officeart/2005/8/layout/pyramid2"/>
    <dgm:cxn modelId="{4F2B4C07-7E46-42AA-A7EA-AB2EF1DE7238}" type="presParOf" srcId="{4F1491A0-B8C5-4501-A370-A8D9A7C408F9}" destId="{26CFCD54-81B9-4EAD-85AB-459A325BE5FE}" srcOrd="0" destOrd="0" presId="urn:microsoft.com/office/officeart/2005/8/layout/pyramid2"/>
    <dgm:cxn modelId="{386D1C57-2F99-48D2-B809-E081959D2863}" type="presParOf" srcId="{4F1491A0-B8C5-4501-A370-A8D9A7C408F9}" destId="{468350F0-C6CA-4FDE-80B4-D11FE2C30326}" srcOrd="1" destOrd="0" presId="urn:microsoft.com/office/officeart/2005/8/layout/pyramid2"/>
    <dgm:cxn modelId="{A64E7016-3906-4F04-88C2-5F2551B9B068}" type="presParOf" srcId="{4F1491A0-B8C5-4501-A370-A8D9A7C408F9}" destId="{04298FB4-4457-43C1-9F15-E4AA69CEED26}" srcOrd="2" destOrd="0" presId="urn:microsoft.com/office/officeart/2005/8/layout/pyramid2"/>
    <dgm:cxn modelId="{BD4F6772-769A-4DFC-BE26-709FF358B3AE}" type="presParOf" srcId="{4F1491A0-B8C5-4501-A370-A8D9A7C408F9}" destId="{6B172FB9-5D3C-4688-BE40-1D6AFDD25D76}" srcOrd="3" destOrd="0" presId="urn:microsoft.com/office/officeart/2005/8/layout/pyramid2"/>
    <dgm:cxn modelId="{435D12FA-9C35-4424-8E63-E3023598523F}" type="presParOf" srcId="{4F1491A0-B8C5-4501-A370-A8D9A7C408F9}" destId="{7E45BC17-65D2-4667-A6E1-F86994575DD1}" srcOrd="4" destOrd="0" presId="urn:microsoft.com/office/officeart/2005/8/layout/pyramid2"/>
    <dgm:cxn modelId="{C3C29FB0-24AB-4097-A037-60C1715F5798}" type="presParOf" srcId="{4F1491A0-B8C5-4501-A370-A8D9A7C408F9}" destId="{0958340E-0EEE-435F-9B6D-AAF02704B947}" srcOrd="5" destOrd="0" presId="urn:microsoft.com/office/officeart/2005/8/layout/pyramid2"/>
    <dgm:cxn modelId="{129D4229-12C7-40A1-9DEB-397C126797CF}" type="presParOf" srcId="{4F1491A0-B8C5-4501-A370-A8D9A7C408F9}" destId="{EDBDC07E-9D7B-4F65-B06E-9583935C8BC5}" srcOrd="6" destOrd="0" presId="urn:microsoft.com/office/officeart/2005/8/layout/pyramid2"/>
    <dgm:cxn modelId="{1BAF59C9-DE71-45E1-815D-D9A2AF43A939}" type="presParOf" srcId="{4F1491A0-B8C5-4501-A370-A8D9A7C408F9}" destId="{340448BC-5DAA-4A4C-BE4F-63A6017DF5BA}" srcOrd="7" destOrd="0" presId="urn:microsoft.com/office/officeart/2005/8/layout/pyramid2"/>
    <dgm:cxn modelId="{EC959AD0-5155-4AF1-8998-67A56EC28CFE}" type="presParOf" srcId="{4F1491A0-B8C5-4501-A370-A8D9A7C408F9}" destId="{1CE30EFB-6483-4C6B-9E11-1A852C873FC3}" srcOrd="8" destOrd="0" presId="urn:microsoft.com/office/officeart/2005/8/layout/pyramid2"/>
    <dgm:cxn modelId="{5862B0EB-97E6-4040-B899-7701FCF9FD0D}" type="presParOf" srcId="{4F1491A0-B8C5-4501-A370-A8D9A7C408F9}" destId="{8F472A3A-74C0-4A63-9594-D6F0F2D31937}" srcOrd="9" destOrd="0" presId="urn:microsoft.com/office/officeart/2005/8/layout/pyramid2"/>
    <dgm:cxn modelId="{B5FA732A-626E-40C6-8B72-9AC92BE49337}" type="presParOf" srcId="{4F1491A0-B8C5-4501-A370-A8D9A7C408F9}" destId="{8734910E-184B-412D-BF63-BDB9139F7654}" srcOrd="10" destOrd="0" presId="urn:microsoft.com/office/officeart/2005/8/layout/pyramid2"/>
    <dgm:cxn modelId="{3C6F2467-B7C8-4797-8D4C-8E2A6D273825}" type="presParOf" srcId="{4F1491A0-B8C5-4501-A370-A8D9A7C408F9}" destId="{43EFB43E-3AEA-4366-8589-CD023D761F5F}" srcOrd="11" destOrd="0" presId="urn:microsoft.com/office/officeart/2005/8/layout/pyramid2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D3233AB-FDCA-499D-A981-F3C121FC7EB9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en-US"/>
        </a:p>
      </dgm:t>
    </dgm:pt>
    <dgm:pt modelId="{74CD16D6-AF83-495F-AA97-20C571468029}">
      <dgm:prSet/>
      <dgm:spPr/>
      <dgm:t>
        <a:bodyPr/>
        <a:lstStyle/>
        <a:p>
          <a:pPr rtl="0"/>
          <a:r>
            <a:rPr lang="en-US" dirty="0" smtClean="0"/>
            <a:t>Reviewing each tooth’s </a:t>
          </a:r>
          <a:r>
            <a:rPr lang="en-US" b="1" dirty="0" smtClean="0"/>
            <a:t>morphology</a:t>
          </a:r>
          <a:r>
            <a:rPr lang="en-US" dirty="0" smtClean="0"/>
            <a:t> prior to entering its pulp space.</a:t>
          </a:r>
          <a:endParaRPr lang="en-US" dirty="0"/>
        </a:p>
      </dgm:t>
    </dgm:pt>
    <dgm:pt modelId="{732E6713-60E9-4979-84BD-DEA90207B9A1}" type="parTrans" cxnId="{96B1DF33-7E51-47B2-9599-D7916EFB8016}">
      <dgm:prSet/>
      <dgm:spPr/>
      <dgm:t>
        <a:bodyPr/>
        <a:lstStyle/>
        <a:p>
          <a:endParaRPr lang="en-US"/>
        </a:p>
      </dgm:t>
    </dgm:pt>
    <dgm:pt modelId="{E45ECC85-96A4-46C8-A6AB-EA2F132875C7}" type="sibTrans" cxnId="{96B1DF33-7E51-47B2-9599-D7916EFB8016}">
      <dgm:prSet/>
      <dgm:spPr/>
      <dgm:t>
        <a:bodyPr/>
        <a:lstStyle/>
        <a:p>
          <a:endParaRPr lang="en-US"/>
        </a:p>
      </dgm:t>
    </dgm:pt>
    <dgm:pt modelId="{DA5CC5EC-12FB-427D-8324-504457ED5987}">
      <dgm:prSet/>
      <dgm:spPr/>
      <dgm:t>
        <a:bodyPr/>
        <a:lstStyle/>
        <a:p>
          <a:pPr rtl="0"/>
          <a:r>
            <a:rPr lang="en-US" dirty="0" smtClean="0"/>
            <a:t>Thorough </a:t>
          </a:r>
          <a:r>
            <a:rPr lang="en-US" b="1" dirty="0" smtClean="0"/>
            <a:t>examination of pre-operative radio</a:t>
          </a:r>
          <a:r>
            <a:rPr lang="en-US" dirty="0" smtClean="0"/>
            <a:t>graphs is the paramount step to  avoid this mishap.</a:t>
          </a:r>
          <a:endParaRPr lang="en-US" dirty="0"/>
        </a:p>
      </dgm:t>
    </dgm:pt>
    <dgm:pt modelId="{02376ADF-4B69-4690-8C36-ACBB13D9022E}" type="parTrans" cxnId="{204C6015-8C5D-481F-B2AF-8A7348A2E637}">
      <dgm:prSet/>
      <dgm:spPr/>
      <dgm:t>
        <a:bodyPr/>
        <a:lstStyle/>
        <a:p>
          <a:endParaRPr lang="en-US"/>
        </a:p>
      </dgm:t>
    </dgm:pt>
    <dgm:pt modelId="{66FFC478-00AD-43F6-AABC-3AC0753147AE}" type="sibTrans" cxnId="{204C6015-8C5D-481F-B2AF-8A7348A2E637}">
      <dgm:prSet/>
      <dgm:spPr/>
      <dgm:t>
        <a:bodyPr/>
        <a:lstStyle/>
        <a:p>
          <a:endParaRPr lang="en-US"/>
        </a:p>
      </dgm:t>
    </dgm:pt>
    <dgm:pt modelId="{A177D727-2E53-42CF-AB05-756E224B3CFA}">
      <dgm:prSet/>
      <dgm:spPr/>
      <dgm:t>
        <a:bodyPr/>
        <a:lstStyle/>
        <a:p>
          <a:pPr rtl="0"/>
          <a:r>
            <a:rPr lang="en-US" dirty="0" smtClean="0"/>
            <a:t>Checking the </a:t>
          </a:r>
          <a:r>
            <a:rPr lang="en-US" b="1" dirty="0" smtClean="0"/>
            <a:t>long axis of the tooth</a:t>
          </a:r>
          <a:r>
            <a:rPr lang="en-US" dirty="0" smtClean="0"/>
            <a:t> and aligning the long axis of the access bur  with the long axis of the tooth - tipped tooth.</a:t>
          </a:r>
          <a:endParaRPr lang="en-US" dirty="0"/>
        </a:p>
      </dgm:t>
    </dgm:pt>
    <dgm:pt modelId="{7840DBA6-EE4D-417E-8015-FD153E75DD8F}" type="parTrans" cxnId="{155027D0-01B5-4D4B-9DBB-BDAACB172B94}">
      <dgm:prSet/>
      <dgm:spPr/>
      <dgm:t>
        <a:bodyPr/>
        <a:lstStyle/>
        <a:p>
          <a:endParaRPr lang="en-US"/>
        </a:p>
      </dgm:t>
    </dgm:pt>
    <dgm:pt modelId="{ABE1EF0A-5F78-4386-AC11-8216F2D461D5}" type="sibTrans" cxnId="{155027D0-01B5-4D4B-9DBB-BDAACB172B94}">
      <dgm:prSet/>
      <dgm:spPr/>
      <dgm:t>
        <a:bodyPr/>
        <a:lstStyle/>
        <a:p>
          <a:endParaRPr lang="en-US"/>
        </a:p>
      </dgm:t>
    </dgm:pt>
    <dgm:pt modelId="{CEA77250-7C58-4332-AD9D-337419D4EE81}">
      <dgm:prSet/>
      <dgm:spPr/>
      <dgm:t>
        <a:bodyPr/>
        <a:lstStyle/>
        <a:p>
          <a:pPr rtl="0"/>
          <a:r>
            <a:rPr lang="en-US" dirty="0" smtClean="0"/>
            <a:t>Following </a:t>
          </a:r>
          <a:r>
            <a:rPr lang="en-US" b="1" dirty="0" smtClean="0"/>
            <a:t>principles of access cavity preparation</a:t>
          </a:r>
          <a:r>
            <a:rPr lang="en-US" dirty="0" smtClean="0"/>
            <a:t>, adequate size and location, both  permitting direct access to the root canals.</a:t>
          </a:r>
          <a:endParaRPr lang="en-US" dirty="0"/>
        </a:p>
      </dgm:t>
    </dgm:pt>
    <dgm:pt modelId="{3B37B31C-15D6-4BBE-A734-65E0149D5313}" type="parTrans" cxnId="{9309B79D-CF64-41CD-90A4-3C737CB7E77C}">
      <dgm:prSet/>
      <dgm:spPr/>
      <dgm:t>
        <a:bodyPr/>
        <a:lstStyle/>
        <a:p>
          <a:endParaRPr lang="en-US"/>
        </a:p>
      </dgm:t>
    </dgm:pt>
    <dgm:pt modelId="{D235384F-35A5-42D7-88FA-91341DEFDD01}" type="sibTrans" cxnId="{9309B79D-CF64-41CD-90A4-3C737CB7E77C}">
      <dgm:prSet/>
      <dgm:spPr/>
      <dgm:t>
        <a:bodyPr/>
        <a:lstStyle/>
        <a:p>
          <a:endParaRPr lang="en-US"/>
        </a:p>
      </dgm:t>
    </dgm:pt>
    <dgm:pt modelId="{90413A47-741B-48E4-B55A-787AC00B9ED3}" type="pres">
      <dgm:prSet presAssocID="{6D3233AB-FDCA-499D-A981-F3C121FC7E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694890-5483-40BA-8F55-4D7497AC881E}" type="pres">
      <dgm:prSet presAssocID="{74CD16D6-AF83-495F-AA97-20C57146802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2C76F-F1FF-4279-A485-7F937FA986C3}" type="pres">
      <dgm:prSet presAssocID="{E45ECC85-96A4-46C8-A6AB-EA2F132875C7}" presName="spacer" presStyleCnt="0"/>
      <dgm:spPr/>
    </dgm:pt>
    <dgm:pt modelId="{50507A7F-B786-47A6-A1A6-7DA681ED4C87}" type="pres">
      <dgm:prSet presAssocID="{DA5CC5EC-12FB-427D-8324-504457ED598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10FF4-CEE2-47EF-A009-124391A4A7D4}" type="pres">
      <dgm:prSet presAssocID="{66FFC478-00AD-43F6-AABC-3AC0753147AE}" presName="spacer" presStyleCnt="0"/>
      <dgm:spPr/>
    </dgm:pt>
    <dgm:pt modelId="{14440474-E909-43E8-A43F-ED11C7EB85D9}" type="pres">
      <dgm:prSet presAssocID="{A177D727-2E53-42CF-AB05-756E224B3CF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73D78-348F-4EEE-A897-7C1D03584007}" type="pres">
      <dgm:prSet presAssocID="{ABE1EF0A-5F78-4386-AC11-8216F2D461D5}" presName="spacer" presStyleCnt="0"/>
      <dgm:spPr/>
    </dgm:pt>
    <dgm:pt modelId="{9AAAAD45-CE28-4260-8DAE-45B05537770A}" type="pres">
      <dgm:prSet presAssocID="{CEA77250-7C58-4332-AD9D-337419D4EE8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5027D0-01B5-4D4B-9DBB-BDAACB172B94}" srcId="{6D3233AB-FDCA-499D-A981-F3C121FC7EB9}" destId="{A177D727-2E53-42CF-AB05-756E224B3CFA}" srcOrd="2" destOrd="0" parTransId="{7840DBA6-EE4D-417E-8015-FD153E75DD8F}" sibTransId="{ABE1EF0A-5F78-4386-AC11-8216F2D461D5}"/>
    <dgm:cxn modelId="{A261F09A-BA2D-4D66-B1F3-77B1905FD1CF}" type="presOf" srcId="{A177D727-2E53-42CF-AB05-756E224B3CFA}" destId="{14440474-E909-43E8-A43F-ED11C7EB85D9}" srcOrd="0" destOrd="0" presId="urn:microsoft.com/office/officeart/2005/8/layout/vList2"/>
    <dgm:cxn modelId="{08389F90-2701-4D5C-A36E-3979781CC84A}" type="presOf" srcId="{6D3233AB-FDCA-499D-A981-F3C121FC7EB9}" destId="{90413A47-741B-48E4-B55A-787AC00B9ED3}" srcOrd="0" destOrd="0" presId="urn:microsoft.com/office/officeart/2005/8/layout/vList2"/>
    <dgm:cxn modelId="{119DC849-3FAC-4313-AF16-7857A6BF10ED}" type="presOf" srcId="{DA5CC5EC-12FB-427D-8324-504457ED5987}" destId="{50507A7F-B786-47A6-A1A6-7DA681ED4C87}" srcOrd="0" destOrd="0" presId="urn:microsoft.com/office/officeart/2005/8/layout/vList2"/>
    <dgm:cxn modelId="{96B1DF33-7E51-47B2-9599-D7916EFB8016}" srcId="{6D3233AB-FDCA-499D-A981-F3C121FC7EB9}" destId="{74CD16D6-AF83-495F-AA97-20C571468029}" srcOrd="0" destOrd="0" parTransId="{732E6713-60E9-4979-84BD-DEA90207B9A1}" sibTransId="{E45ECC85-96A4-46C8-A6AB-EA2F132875C7}"/>
    <dgm:cxn modelId="{204C6015-8C5D-481F-B2AF-8A7348A2E637}" srcId="{6D3233AB-FDCA-499D-A981-F3C121FC7EB9}" destId="{DA5CC5EC-12FB-427D-8324-504457ED5987}" srcOrd="1" destOrd="0" parTransId="{02376ADF-4B69-4690-8C36-ACBB13D9022E}" sibTransId="{66FFC478-00AD-43F6-AABC-3AC0753147AE}"/>
    <dgm:cxn modelId="{9309B79D-CF64-41CD-90A4-3C737CB7E77C}" srcId="{6D3233AB-FDCA-499D-A981-F3C121FC7EB9}" destId="{CEA77250-7C58-4332-AD9D-337419D4EE81}" srcOrd="3" destOrd="0" parTransId="{3B37B31C-15D6-4BBE-A734-65E0149D5313}" sibTransId="{D235384F-35A5-42D7-88FA-91341DEFDD01}"/>
    <dgm:cxn modelId="{3C0110FA-1470-4268-B06F-50E02FE56449}" type="presOf" srcId="{74CD16D6-AF83-495F-AA97-20C571468029}" destId="{70694890-5483-40BA-8F55-4D7497AC881E}" srcOrd="0" destOrd="0" presId="urn:microsoft.com/office/officeart/2005/8/layout/vList2"/>
    <dgm:cxn modelId="{F57E8A70-FD4C-4B0A-B0B3-507AC987FC9F}" type="presOf" srcId="{CEA77250-7C58-4332-AD9D-337419D4EE81}" destId="{9AAAAD45-CE28-4260-8DAE-45B05537770A}" srcOrd="0" destOrd="0" presId="urn:microsoft.com/office/officeart/2005/8/layout/vList2"/>
    <dgm:cxn modelId="{F681041A-CE89-4CC9-8C7D-ABCE311E8681}" type="presParOf" srcId="{90413A47-741B-48E4-B55A-787AC00B9ED3}" destId="{70694890-5483-40BA-8F55-4D7497AC881E}" srcOrd="0" destOrd="0" presId="urn:microsoft.com/office/officeart/2005/8/layout/vList2"/>
    <dgm:cxn modelId="{0B14776E-479B-48D2-AA78-EFE2C6E72B45}" type="presParOf" srcId="{90413A47-741B-48E4-B55A-787AC00B9ED3}" destId="{3B12C76F-F1FF-4279-A485-7F937FA986C3}" srcOrd="1" destOrd="0" presId="urn:microsoft.com/office/officeart/2005/8/layout/vList2"/>
    <dgm:cxn modelId="{D28B22B7-6EC6-4D23-ADF3-4474FB478EA6}" type="presParOf" srcId="{90413A47-741B-48E4-B55A-787AC00B9ED3}" destId="{50507A7F-B786-47A6-A1A6-7DA681ED4C87}" srcOrd="2" destOrd="0" presId="urn:microsoft.com/office/officeart/2005/8/layout/vList2"/>
    <dgm:cxn modelId="{836CDC58-65FE-4D38-B898-DB62108791FF}" type="presParOf" srcId="{90413A47-741B-48E4-B55A-787AC00B9ED3}" destId="{A2210FF4-CEE2-47EF-A009-124391A4A7D4}" srcOrd="3" destOrd="0" presId="urn:microsoft.com/office/officeart/2005/8/layout/vList2"/>
    <dgm:cxn modelId="{EB765099-4BED-4BE7-B24F-D83F2A4AAF1E}" type="presParOf" srcId="{90413A47-741B-48E4-B55A-787AC00B9ED3}" destId="{14440474-E909-43E8-A43F-ED11C7EB85D9}" srcOrd="4" destOrd="0" presId="urn:microsoft.com/office/officeart/2005/8/layout/vList2"/>
    <dgm:cxn modelId="{FA9F2642-50F5-43B4-B742-944211350304}" type="presParOf" srcId="{90413A47-741B-48E4-B55A-787AC00B9ED3}" destId="{2A573D78-348F-4EEE-A897-7C1D03584007}" srcOrd="5" destOrd="0" presId="urn:microsoft.com/office/officeart/2005/8/layout/vList2"/>
    <dgm:cxn modelId="{EEFB89E6-4BF7-472A-8649-4B5B69909546}" type="presParOf" srcId="{90413A47-741B-48E4-B55A-787AC00B9ED3}" destId="{9AAAAD45-CE28-4260-8DAE-45B05537770A}" srcOrd="6" destOrd="0" presId="urn:microsoft.com/office/officeart/2005/8/layout/vList2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8C25232-CD24-44E1-B483-30B015C00CDB}" type="doc">
      <dgm:prSet loTypeId="urn:microsoft.com/office/officeart/2005/8/layout/hProcess11" loCatId="process" qsTypeId="urn:microsoft.com/office/officeart/2005/8/quickstyle/3d3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F46A43-573E-48D3-86B7-3AF617A4134F}">
      <dgm:prSet/>
      <dgm:spPr/>
      <dgm:t>
        <a:bodyPr/>
        <a:lstStyle/>
        <a:p>
          <a:pPr algn="l" rtl="0"/>
          <a:r>
            <a:rPr lang="en-US" dirty="0" smtClean="0"/>
            <a:t>Stripping is easily detected by the sudden appearance of hemorrhage in a previously dry canal.</a:t>
          </a:r>
          <a:endParaRPr lang="en-US" dirty="0"/>
        </a:p>
      </dgm:t>
    </dgm:pt>
    <dgm:pt modelId="{4A9FA965-00FC-4517-92EC-811399341B0A}" type="parTrans" cxnId="{7C2D3889-453E-432F-BE27-F4B878FF588F}">
      <dgm:prSet/>
      <dgm:spPr/>
      <dgm:t>
        <a:bodyPr/>
        <a:lstStyle/>
        <a:p>
          <a:endParaRPr lang="en-US"/>
        </a:p>
      </dgm:t>
    </dgm:pt>
    <dgm:pt modelId="{AF295053-8D9C-49B6-BD46-B32337C28CD0}" type="sibTrans" cxnId="{7C2D3889-453E-432F-BE27-F4B878FF588F}">
      <dgm:prSet/>
      <dgm:spPr/>
      <dgm:t>
        <a:bodyPr/>
        <a:lstStyle/>
        <a:p>
          <a:endParaRPr lang="en-US"/>
        </a:p>
      </dgm:t>
    </dgm:pt>
    <dgm:pt modelId="{5F93E9EE-D5CD-4945-8D50-6FB057BF2D0E}">
      <dgm:prSet/>
      <dgm:spPr/>
      <dgm:t>
        <a:bodyPr/>
        <a:lstStyle/>
        <a:p>
          <a:pPr algn="l" rtl="0"/>
          <a:r>
            <a:rPr lang="en-US" dirty="0" smtClean="0"/>
            <a:t>Sudden complaint by the patient.</a:t>
          </a:r>
          <a:endParaRPr lang="en-US" dirty="0"/>
        </a:p>
      </dgm:t>
    </dgm:pt>
    <dgm:pt modelId="{93B27207-42B4-4C10-B848-1F75DC250C47}" type="parTrans" cxnId="{EB0840C4-48EF-4B93-A740-E337B52B9247}">
      <dgm:prSet/>
      <dgm:spPr/>
      <dgm:t>
        <a:bodyPr/>
        <a:lstStyle/>
        <a:p>
          <a:endParaRPr lang="en-US"/>
        </a:p>
      </dgm:t>
    </dgm:pt>
    <dgm:pt modelId="{1E548B08-E060-4504-8A62-B46B4AF89098}" type="sibTrans" cxnId="{EB0840C4-48EF-4B93-A740-E337B52B9247}">
      <dgm:prSet/>
      <dgm:spPr/>
      <dgm:t>
        <a:bodyPr/>
        <a:lstStyle/>
        <a:p>
          <a:endParaRPr lang="en-US"/>
        </a:p>
      </dgm:t>
    </dgm:pt>
    <dgm:pt modelId="{875F24B7-6CDB-445B-B391-023DF12182CD}">
      <dgm:prSet/>
      <dgm:spPr/>
      <dgm:t>
        <a:bodyPr/>
        <a:lstStyle/>
        <a:p>
          <a:pPr algn="l" rtl="0"/>
          <a:r>
            <a:rPr lang="en-US" dirty="0" smtClean="0"/>
            <a:t>Paper points placed into the canal</a:t>
          </a:r>
          <a:endParaRPr lang="en-US" dirty="0"/>
        </a:p>
      </dgm:t>
    </dgm:pt>
    <dgm:pt modelId="{EEA4ED3B-7574-4558-ACAE-19D207BCB900}" type="parTrans" cxnId="{E2913558-F1F1-4E33-BFF9-2B5FD1DA945F}">
      <dgm:prSet/>
      <dgm:spPr/>
      <dgm:t>
        <a:bodyPr/>
        <a:lstStyle/>
        <a:p>
          <a:endParaRPr lang="en-US"/>
        </a:p>
      </dgm:t>
    </dgm:pt>
    <dgm:pt modelId="{F57DB004-A3C4-45C6-A3F9-3FEED5CC09B2}" type="sibTrans" cxnId="{E2913558-F1F1-4E33-BFF9-2B5FD1DA945F}">
      <dgm:prSet/>
      <dgm:spPr/>
      <dgm:t>
        <a:bodyPr/>
        <a:lstStyle/>
        <a:p>
          <a:endParaRPr lang="en-US"/>
        </a:p>
      </dgm:t>
    </dgm:pt>
    <dgm:pt modelId="{EC6CB25C-B254-4EC8-A960-11AEC3664CAD}">
      <dgm:prSet/>
      <dgm:spPr/>
      <dgm:t>
        <a:bodyPr/>
        <a:lstStyle/>
        <a:p>
          <a:pPr rtl="0"/>
          <a:r>
            <a:rPr lang="en-US" dirty="0" smtClean="0"/>
            <a:t>Apex locators</a:t>
          </a:r>
          <a:endParaRPr lang="en-US" dirty="0"/>
        </a:p>
      </dgm:t>
    </dgm:pt>
    <dgm:pt modelId="{8EA4E2AB-D597-427A-A19A-823F172BED02}" type="parTrans" cxnId="{7B8D1E32-A43A-4210-A379-B3EC1BDDCF49}">
      <dgm:prSet/>
      <dgm:spPr/>
      <dgm:t>
        <a:bodyPr/>
        <a:lstStyle/>
        <a:p>
          <a:endParaRPr lang="en-US"/>
        </a:p>
      </dgm:t>
    </dgm:pt>
    <dgm:pt modelId="{F566B0B9-8BDA-475F-A50B-7B83C7578C42}" type="sibTrans" cxnId="{7B8D1E32-A43A-4210-A379-B3EC1BDDCF49}">
      <dgm:prSet/>
      <dgm:spPr/>
      <dgm:t>
        <a:bodyPr/>
        <a:lstStyle/>
        <a:p>
          <a:endParaRPr lang="en-US"/>
        </a:p>
      </dgm:t>
    </dgm:pt>
    <dgm:pt modelId="{FC8EECB7-B6D5-45E1-913C-9F77AB9FBCD9}" type="pres">
      <dgm:prSet presAssocID="{C8C25232-CD24-44E1-B483-30B015C00C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C477F8-6D5C-419C-8E0C-D123AED1EE37}" type="pres">
      <dgm:prSet presAssocID="{C8C25232-CD24-44E1-B483-30B015C00CDB}" presName="arrow" presStyleLbl="bgShp" presStyleIdx="0" presStyleCnt="1"/>
      <dgm:spPr/>
    </dgm:pt>
    <dgm:pt modelId="{2F73D686-0144-4CCB-81D7-E6A18AD9FC86}" type="pres">
      <dgm:prSet presAssocID="{C8C25232-CD24-44E1-B483-30B015C00CDB}" presName="points" presStyleCnt="0"/>
      <dgm:spPr/>
    </dgm:pt>
    <dgm:pt modelId="{E8CAA4AB-9440-425E-A4B3-A9A97EC1FDED}" type="pres">
      <dgm:prSet presAssocID="{2CF46A43-573E-48D3-86B7-3AF617A4134F}" presName="compositeA" presStyleCnt="0"/>
      <dgm:spPr/>
    </dgm:pt>
    <dgm:pt modelId="{593A6794-4CAE-4C68-97B1-A2747223E1DB}" type="pres">
      <dgm:prSet presAssocID="{2CF46A43-573E-48D3-86B7-3AF617A4134F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AE385-4944-430F-B5D1-66A400FD04EF}" type="pres">
      <dgm:prSet presAssocID="{2CF46A43-573E-48D3-86B7-3AF617A4134F}" presName="circleA" presStyleLbl="node1" presStyleIdx="0" presStyleCnt="4"/>
      <dgm:spPr/>
    </dgm:pt>
    <dgm:pt modelId="{4F8F7C3F-C02F-4D6D-BB32-CA19F7A95966}" type="pres">
      <dgm:prSet presAssocID="{2CF46A43-573E-48D3-86B7-3AF617A4134F}" presName="spaceA" presStyleCnt="0"/>
      <dgm:spPr/>
    </dgm:pt>
    <dgm:pt modelId="{C2FB3C0C-64B3-4C33-8036-39CBBFF608F7}" type="pres">
      <dgm:prSet presAssocID="{AF295053-8D9C-49B6-BD46-B32337C28CD0}" presName="space" presStyleCnt="0"/>
      <dgm:spPr/>
    </dgm:pt>
    <dgm:pt modelId="{EB28D9DD-EF43-4055-9E97-8B565DDE45C5}" type="pres">
      <dgm:prSet presAssocID="{5F93E9EE-D5CD-4945-8D50-6FB057BF2D0E}" presName="compositeB" presStyleCnt="0"/>
      <dgm:spPr/>
    </dgm:pt>
    <dgm:pt modelId="{21FB2124-42B9-4584-926E-9C99D694A596}" type="pres">
      <dgm:prSet presAssocID="{5F93E9EE-D5CD-4945-8D50-6FB057BF2D0E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CEC8F-FF2D-413A-8F05-6B26482D7D41}" type="pres">
      <dgm:prSet presAssocID="{5F93E9EE-D5CD-4945-8D50-6FB057BF2D0E}" presName="circleB" presStyleLbl="node1" presStyleIdx="1" presStyleCnt="4"/>
      <dgm:spPr/>
    </dgm:pt>
    <dgm:pt modelId="{0840AAF3-DC9B-4C0A-A212-35C032FD550A}" type="pres">
      <dgm:prSet presAssocID="{5F93E9EE-D5CD-4945-8D50-6FB057BF2D0E}" presName="spaceB" presStyleCnt="0"/>
      <dgm:spPr/>
    </dgm:pt>
    <dgm:pt modelId="{C224C8E5-758F-44D1-BBAB-043C84BBC4B9}" type="pres">
      <dgm:prSet presAssocID="{1E548B08-E060-4504-8A62-B46B4AF89098}" presName="space" presStyleCnt="0"/>
      <dgm:spPr/>
    </dgm:pt>
    <dgm:pt modelId="{E65A2774-D70F-41FA-8DE2-27374C37B976}" type="pres">
      <dgm:prSet presAssocID="{875F24B7-6CDB-445B-B391-023DF12182CD}" presName="compositeA" presStyleCnt="0"/>
      <dgm:spPr/>
    </dgm:pt>
    <dgm:pt modelId="{B31436FF-EDA0-400E-8046-86B4A667F639}" type="pres">
      <dgm:prSet presAssocID="{875F24B7-6CDB-445B-B391-023DF12182CD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77F01-2F89-4A50-BFF4-A74CF4C18D01}" type="pres">
      <dgm:prSet presAssocID="{875F24B7-6CDB-445B-B391-023DF12182CD}" presName="circleA" presStyleLbl="node1" presStyleIdx="2" presStyleCnt="4"/>
      <dgm:spPr/>
    </dgm:pt>
    <dgm:pt modelId="{FBC2AF76-43F4-4716-9156-CCA9D863EA3D}" type="pres">
      <dgm:prSet presAssocID="{875F24B7-6CDB-445B-B391-023DF12182CD}" presName="spaceA" presStyleCnt="0"/>
      <dgm:spPr/>
    </dgm:pt>
    <dgm:pt modelId="{19E84AC0-6B3C-4BCA-B86B-4A6699DCDC1D}" type="pres">
      <dgm:prSet presAssocID="{F57DB004-A3C4-45C6-A3F9-3FEED5CC09B2}" presName="space" presStyleCnt="0"/>
      <dgm:spPr/>
    </dgm:pt>
    <dgm:pt modelId="{17430C6E-129A-4DD9-B54E-464F6AEBE00E}" type="pres">
      <dgm:prSet presAssocID="{EC6CB25C-B254-4EC8-A960-11AEC3664CAD}" presName="compositeB" presStyleCnt="0"/>
      <dgm:spPr/>
    </dgm:pt>
    <dgm:pt modelId="{1C739864-C831-42B4-9F4E-16CC1B138CBD}" type="pres">
      <dgm:prSet presAssocID="{EC6CB25C-B254-4EC8-A960-11AEC3664CAD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1A679-19F2-4CFE-AA0D-4C1830AB5CF8}" type="pres">
      <dgm:prSet presAssocID="{EC6CB25C-B254-4EC8-A960-11AEC3664CAD}" presName="circleB" presStyleLbl="node1" presStyleIdx="3" presStyleCnt="4"/>
      <dgm:spPr/>
    </dgm:pt>
    <dgm:pt modelId="{928B71F7-67BF-4F7E-9F04-7EBFB794CAEC}" type="pres">
      <dgm:prSet presAssocID="{EC6CB25C-B254-4EC8-A960-11AEC3664CAD}" presName="spaceB" presStyleCnt="0"/>
      <dgm:spPr/>
    </dgm:pt>
  </dgm:ptLst>
  <dgm:cxnLst>
    <dgm:cxn modelId="{BB6366C3-ADD9-4A45-A8E9-A471240CA501}" type="presOf" srcId="{EC6CB25C-B254-4EC8-A960-11AEC3664CAD}" destId="{1C739864-C831-42B4-9F4E-16CC1B138CBD}" srcOrd="0" destOrd="0" presId="urn:microsoft.com/office/officeart/2005/8/layout/hProcess11"/>
    <dgm:cxn modelId="{7C2D3889-453E-432F-BE27-F4B878FF588F}" srcId="{C8C25232-CD24-44E1-B483-30B015C00CDB}" destId="{2CF46A43-573E-48D3-86B7-3AF617A4134F}" srcOrd="0" destOrd="0" parTransId="{4A9FA965-00FC-4517-92EC-811399341B0A}" sibTransId="{AF295053-8D9C-49B6-BD46-B32337C28CD0}"/>
    <dgm:cxn modelId="{7B8D1E32-A43A-4210-A379-B3EC1BDDCF49}" srcId="{C8C25232-CD24-44E1-B483-30B015C00CDB}" destId="{EC6CB25C-B254-4EC8-A960-11AEC3664CAD}" srcOrd="3" destOrd="0" parTransId="{8EA4E2AB-D597-427A-A19A-823F172BED02}" sibTransId="{F566B0B9-8BDA-475F-A50B-7B83C7578C42}"/>
    <dgm:cxn modelId="{FB3CF232-CC23-4E95-A5AD-0C23BC963D54}" type="presOf" srcId="{5F93E9EE-D5CD-4945-8D50-6FB057BF2D0E}" destId="{21FB2124-42B9-4584-926E-9C99D694A596}" srcOrd="0" destOrd="0" presId="urn:microsoft.com/office/officeart/2005/8/layout/hProcess11"/>
    <dgm:cxn modelId="{EB0840C4-48EF-4B93-A740-E337B52B9247}" srcId="{C8C25232-CD24-44E1-B483-30B015C00CDB}" destId="{5F93E9EE-D5CD-4945-8D50-6FB057BF2D0E}" srcOrd="1" destOrd="0" parTransId="{93B27207-42B4-4C10-B848-1F75DC250C47}" sibTransId="{1E548B08-E060-4504-8A62-B46B4AF89098}"/>
    <dgm:cxn modelId="{E5DED857-57D4-44FF-A590-C2F02E42F934}" type="presOf" srcId="{C8C25232-CD24-44E1-B483-30B015C00CDB}" destId="{FC8EECB7-B6D5-45E1-913C-9F77AB9FBCD9}" srcOrd="0" destOrd="0" presId="urn:microsoft.com/office/officeart/2005/8/layout/hProcess11"/>
    <dgm:cxn modelId="{A4A5FF54-1979-4CD8-A796-02319E4919C2}" type="presOf" srcId="{875F24B7-6CDB-445B-B391-023DF12182CD}" destId="{B31436FF-EDA0-400E-8046-86B4A667F639}" srcOrd="0" destOrd="0" presId="urn:microsoft.com/office/officeart/2005/8/layout/hProcess11"/>
    <dgm:cxn modelId="{7F09E300-CB9F-40F9-B9C5-BBF0F57244E2}" type="presOf" srcId="{2CF46A43-573E-48D3-86B7-3AF617A4134F}" destId="{593A6794-4CAE-4C68-97B1-A2747223E1DB}" srcOrd="0" destOrd="0" presId="urn:microsoft.com/office/officeart/2005/8/layout/hProcess11"/>
    <dgm:cxn modelId="{E2913558-F1F1-4E33-BFF9-2B5FD1DA945F}" srcId="{C8C25232-CD24-44E1-B483-30B015C00CDB}" destId="{875F24B7-6CDB-445B-B391-023DF12182CD}" srcOrd="2" destOrd="0" parTransId="{EEA4ED3B-7574-4558-ACAE-19D207BCB900}" sibTransId="{F57DB004-A3C4-45C6-A3F9-3FEED5CC09B2}"/>
    <dgm:cxn modelId="{F0DE818B-0538-4C7D-A8E3-8A0E817074E3}" type="presParOf" srcId="{FC8EECB7-B6D5-45E1-913C-9F77AB9FBCD9}" destId="{E6C477F8-6D5C-419C-8E0C-D123AED1EE37}" srcOrd="0" destOrd="0" presId="urn:microsoft.com/office/officeart/2005/8/layout/hProcess11"/>
    <dgm:cxn modelId="{AB7E3065-20F1-4A91-A79B-BE3C9038D5BA}" type="presParOf" srcId="{FC8EECB7-B6D5-45E1-913C-9F77AB9FBCD9}" destId="{2F73D686-0144-4CCB-81D7-E6A18AD9FC86}" srcOrd="1" destOrd="0" presId="urn:microsoft.com/office/officeart/2005/8/layout/hProcess11"/>
    <dgm:cxn modelId="{46431799-28FE-45DC-84D9-50EBEA22FA28}" type="presParOf" srcId="{2F73D686-0144-4CCB-81D7-E6A18AD9FC86}" destId="{E8CAA4AB-9440-425E-A4B3-A9A97EC1FDED}" srcOrd="0" destOrd="0" presId="urn:microsoft.com/office/officeart/2005/8/layout/hProcess11"/>
    <dgm:cxn modelId="{A504D808-C5D4-4AA3-88D1-71750E0128AA}" type="presParOf" srcId="{E8CAA4AB-9440-425E-A4B3-A9A97EC1FDED}" destId="{593A6794-4CAE-4C68-97B1-A2747223E1DB}" srcOrd="0" destOrd="0" presId="urn:microsoft.com/office/officeart/2005/8/layout/hProcess11"/>
    <dgm:cxn modelId="{99AA3D1E-EC9E-43F1-B90E-51F7C2384E89}" type="presParOf" srcId="{E8CAA4AB-9440-425E-A4B3-A9A97EC1FDED}" destId="{8F4AE385-4944-430F-B5D1-66A400FD04EF}" srcOrd="1" destOrd="0" presId="urn:microsoft.com/office/officeart/2005/8/layout/hProcess11"/>
    <dgm:cxn modelId="{8ACEFF39-FD5E-4357-BD52-DD9376E9665F}" type="presParOf" srcId="{E8CAA4AB-9440-425E-A4B3-A9A97EC1FDED}" destId="{4F8F7C3F-C02F-4D6D-BB32-CA19F7A95966}" srcOrd="2" destOrd="0" presId="urn:microsoft.com/office/officeart/2005/8/layout/hProcess11"/>
    <dgm:cxn modelId="{4C9E0764-F1E1-4769-83B8-552151E1256F}" type="presParOf" srcId="{2F73D686-0144-4CCB-81D7-E6A18AD9FC86}" destId="{C2FB3C0C-64B3-4C33-8036-39CBBFF608F7}" srcOrd="1" destOrd="0" presId="urn:microsoft.com/office/officeart/2005/8/layout/hProcess11"/>
    <dgm:cxn modelId="{E327EA4C-C30B-4DB6-91BF-8C53D028BCF1}" type="presParOf" srcId="{2F73D686-0144-4CCB-81D7-E6A18AD9FC86}" destId="{EB28D9DD-EF43-4055-9E97-8B565DDE45C5}" srcOrd="2" destOrd="0" presId="urn:microsoft.com/office/officeart/2005/8/layout/hProcess11"/>
    <dgm:cxn modelId="{4C09F075-D372-4D4F-961E-8102B29B76CD}" type="presParOf" srcId="{EB28D9DD-EF43-4055-9E97-8B565DDE45C5}" destId="{21FB2124-42B9-4584-926E-9C99D694A596}" srcOrd="0" destOrd="0" presId="urn:microsoft.com/office/officeart/2005/8/layout/hProcess11"/>
    <dgm:cxn modelId="{4B266B27-7FDB-447C-930A-BAC2EFB9DB28}" type="presParOf" srcId="{EB28D9DD-EF43-4055-9E97-8B565DDE45C5}" destId="{FAACEC8F-FF2D-413A-8F05-6B26482D7D41}" srcOrd="1" destOrd="0" presId="urn:microsoft.com/office/officeart/2005/8/layout/hProcess11"/>
    <dgm:cxn modelId="{3FE83B3B-2FCC-4792-BE80-9C11A79C577F}" type="presParOf" srcId="{EB28D9DD-EF43-4055-9E97-8B565DDE45C5}" destId="{0840AAF3-DC9B-4C0A-A212-35C032FD550A}" srcOrd="2" destOrd="0" presId="urn:microsoft.com/office/officeart/2005/8/layout/hProcess11"/>
    <dgm:cxn modelId="{E100F172-5004-4B3B-854D-BFCE98003067}" type="presParOf" srcId="{2F73D686-0144-4CCB-81D7-E6A18AD9FC86}" destId="{C224C8E5-758F-44D1-BBAB-043C84BBC4B9}" srcOrd="3" destOrd="0" presId="urn:microsoft.com/office/officeart/2005/8/layout/hProcess11"/>
    <dgm:cxn modelId="{00BC060D-9C4F-4D0D-A10E-9C8207B0C22F}" type="presParOf" srcId="{2F73D686-0144-4CCB-81D7-E6A18AD9FC86}" destId="{E65A2774-D70F-41FA-8DE2-27374C37B976}" srcOrd="4" destOrd="0" presId="urn:microsoft.com/office/officeart/2005/8/layout/hProcess11"/>
    <dgm:cxn modelId="{4BC8F7EF-79C4-4732-9791-7CF7C32A3509}" type="presParOf" srcId="{E65A2774-D70F-41FA-8DE2-27374C37B976}" destId="{B31436FF-EDA0-400E-8046-86B4A667F639}" srcOrd="0" destOrd="0" presId="urn:microsoft.com/office/officeart/2005/8/layout/hProcess11"/>
    <dgm:cxn modelId="{794EB842-C48D-4019-AB2C-BCACDC3236B3}" type="presParOf" srcId="{E65A2774-D70F-41FA-8DE2-27374C37B976}" destId="{9B077F01-2F89-4A50-BFF4-A74CF4C18D01}" srcOrd="1" destOrd="0" presId="urn:microsoft.com/office/officeart/2005/8/layout/hProcess11"/>
    <dgm:cxn modelId="{7D29D1A4-84C4-43A0-8767-18E3E1708903}" type="presParOf" srcId="{E65A2774-D70F-41FA-8DE2-27374C37B976}" destId="{FBC2AF76-43F4-4716-9156-CCA9D863EA3D}" srcOrd="2" destOrd="0" presId="urn:microsoft.com/office/officeart/2005/8/layout/hProcess11"/>
    <dgm:cxn modelId="{3B605759-F74D-4396-BDAA-2072E34CF59B}" type="presParOf" srcId="{2F73D686-0144-4CCB-81D7-E6A18AD9FC86}" destId="{19E84AC0-6B3C-4BCA-B86B-4A6699DCDC1D}" srcOrd="5" destOrd="0" presId="urn:microsoft.com/office/officeart/2005/8/layout/hProcess11"/>
    <dgm:cxn modelId="{654A5296-4CD5-4B75-B5CD-9CF0C9297DE7}" type="presParOf" srcId="{2F73D686-0144-4CCB-81D7-E6A18AD9FC86}" destId="{17430C6E-129A-4DD9-B54E-464F6AEBE00E}" srcOrd="6" destOrd="0" presId="urn:microsoft.com/office/officeart/2005/8/layout/hProcess11"/>
    <dgm:cxn modelId="{39A81760-F01D-4BE3-A760-D661C269C33D}" type="presParOf" srcId="{17430C6E-129A-4DD9-B54E-464F6AEBE00E}" destId="{1C739864-C831-42B4-9F4E-16CC1B138CBD}" srcOrd="0" destOrd="0" presId="urn:microsoft.com/office/officeart/2005/8/layout/hProcess11"/>
    <dgm:cxn modelId="{9C5E0342-76C6-4B36-84AF-48A94B9B2045}" type="presParOf" srcId="{17430C6E-129A-4DD9-B54E-464F6AEBE00E}" destId="{0A41A679-19F2-4CFE-AA0D-4C1830AB5CF8}" srcOrd="1" destOrd="0" presId="urn:microsoft.com/office/officeart/2005/8/layout/hProcess11"/>
    <dgm:cxn modelId="{1D4ADE3A-6746-4D0A-887A-CE8EFEE47D06}" type="presParOf" srcId="{17430C6E-129A-4DD9-B54E-464F6AEBE00E}" destId="{928B71F7-67BF-4F7E-9F04-7EBFB794CAEC}" srcOrd="2" destOrd="0" presId="urn:microsoft.com/office/officeart/2005/8/layout/hProcess1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EBA677-3AE4-474C-9133-4CCA820457AF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6DD77D0-9144-448B-B474-3335D0156635}">
      <dgm:prSet/>
      <dgm:spPr/>
      <dgm:t>
        <a:bodyPr/>
        <a:lstStyle/>
        <a:p>
          <a:pPr rtl="0"/>
          <a:r>
            <a:rPr lang="en-US" b="1" dirty="0" smtClean="0"/>
            <a:t>IV. </a:t>
          </a:r>
          <a:r>
            <a:rPr lang="en-US" dirty="0" smtClean="0"/>
            <a:t>How to </a:t>
          </a:r>
          <a:r>
            <a:rPr lang="en-US" b="1" dirty="0" smtClean="0"/>
            <a:t>prevent </a:t>
          </a:r>
          <a:r>
            <a:rPr lang="en-US" dirty="0" smtClean="0"/>
            <a:t>a mishap</a:t>
          </a:r>
          <a:endParaRPr lang="en-US" dirty="0"/>
        </a:p>
      </dgm:t>
    </dgm:pt>
    <dgm:pt modelId="{D0EDA8F2-D8A4-49A0-9D14-65F6CF6D51DA}" type="parTrans" cxnId="{C57CA22D-01C5-491E-9E1A-FE923A9C2D07}">
      <dgm:prSet/>
      <dgm:spPr/>
      <dgm:t>
        <a:bodyPr/>
        <a:lstStyle/>
        <a:p>
          <a:endParaRPr lang="en-US"/>
        </a:p>
      </dgm:t>
    </dgm:pt>
    <dgm:pt modelId="{F1E94872-9701-4146-B609-C69348CFF036}" type="sibTrans" cxnId="{C57CA22D-01C5-491E-9E1A-FE923A9C2D07}">
      <dgm:prSet/>
      <dgm:spPr/>
      <dgm:t>
        <a:bodyPr/>
        <a:lstStyle/>
        <a:p>
          <a:endParaRPr lang="en-US"/>
        </a:p>
      </dgm:t>
    </dgm:pt>
    <dgm:pt modelId="{2B8CB3F7-2A7F-4D64-9F5B-25B2E93A83BF}" type="pres">
      <dgm:prSet presAssocID="{03EBA677-3AE4-474C-9133-4CCA820457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05F723-EFC3-4091-93C4-878C239CC8E7}" type="pres">
      <dgm:prSet presAssocID="{96DD77D0-9144-448B-B474-3335D01566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0E1110-A797-404E-A466-80C7D2EB7305}" type="presOf" srcId="{03EBA677-3AE4-474C-9133-4CCA820457AF}" destId="{2B8CB3F7-2A7F-4D64-9F5B-25B2E93A83BF}" srcOrd="0" destOrd="0" presId="urn:microsoft.com/office/officeart/2005/8/layout/vList2"/>
    <dgm:cxn modelId="{C57CA22D-01C5-491E-9E1A-FE923A9C2D07}" srcId="{03EBA677-3AE4-474C-9133-4CCA820457AF}" destId="{96DD77D0-9144-448B-B474-3335D0156635}" srcOrd="0" destOrd="0" parTransId="{D0EDA8F2-D8A4-49A0-9D14-65F6CF6D51DA}" sibTransId="{F1E94872-9701-4146-B609-C69348CFF036}"/>
    <dgm:cxn modelId="{90127AA3-85F0-4346-9D36-F9850D4877D2}" type="presOf" srcId="{96DD77D0-9144-448B-B474-3335D0156635}" destId="{E605F723-EFC3-4091-93C4-878C239CC8E7}" srcOrd="0" destOrd="0" presId="urn:microsoft.com/office/officeart/2005/8/layout/vList2"/>
    <dgm:cxn modelId="{F7745DF5-917A-43DE-A07E-5A93EB3D2CF2}" type="presParOf" srcId="{2B8CB3F7-2A7F-4D64-9F5B-25B2E93A83BF}" destId="{E605F723-EFC3-4091-93C4-878C239CC8E7}" srcOrd="0" destOrd="0" presId="urn:microsoft.com/office/officeart/2005/8/layout/vList2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2DA3B25-A1F4-4EFE-9DC6-3EEBE5ECFAD3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B23750E0-9677-4884-81A0-65B246C7104E}">
      <dgm:prSet/>
      <dgm:spPr/>
      <dgm:t>
        <a:bodyPr/>
        <a:lstStyle/>
        <a:p>
          <a:pPr rtl="0"/>
          <a:r>
            <a:rPr lang="en-US" dirty="0" smtClean="0"/>
            <a:t>Usually Reduced</a:t>
          </a:r>
          <a:endParaRPr lang="en-US" dirty="0"/>
        </a:p>
      </dgm:t>
    </dgm:pt>
    <dgm:pt modelId="{3702F404-74BA-4378-9D90-9069F26DFBAB}" type="parTrans" cxnId="{91FA48A8-2A77-4AE1-83C1-A3EB5D8C6D42}">
      <dgm:prSet/>
      <dgm:spPr/>
      <dgm:t>
        <a:bodyPr/>
        <a:lstStyle/>
        <a:p>
          <a:endParaRPr lang="en-US"/>
        </a:p>
      </dgm:t>
    </dgm:pt>
    <dgm:pt modelId="{C5EDCA0B-F677-4A02-A749-9B6B0F80EAFB}" type="sibTrans" cxnId="{91FA48A8-2A77-4AE1-83C1-A3EB5D8C6D42}">
      <dgm:prSet/>
      <dgm:spPr/>
      <dgm:t>
        <a:bodyPr/>
        <a:lstStyle/>
        <a:p>
          <a:endParaRPr lang="en-US"/>
        </a:p>
      </dgm:t>
    </dgm:pt>
    <dgm:pt modelId="{0E048700-1E7C-40F1-8CB4-915239DA2816}">
      <dgm:prSet/>
      <dgm:spPr/>
      <dgm:t>
        <a:bodyPr/>
        <a:lstStyle/>
        <a:p>
          <a:pPr rtl="0"/>
          <a:r>
            <a:rPr lang="en-US" dirty="0" smtClean="0"/>
            <a:t>Chances of micro-leakage / fracture</a:t>
          </a:r>
          <a:endParaRPr lang="en-US" dirty="0"/>
        </a:p>
      </dgm:t>
    </dgm:pt>
    <dgm:pt modelId="{CE5B1CFF-2AC8-4669-80FA-E42256F706BA}" type="parTrans" cxnId="{5BBB014E-EAB7-4B57-9E10-3299AE327B20}">
      <dgm:prSet/>
      <dgm:spPr/>
      <dgm:t>
        <a:bodyPr/>
        <a:lstStyle/>
        <a:p>
          <a:endParaRPr lang="en-US"/>
        </a:p>
      </dgm:t>
    </dgm:pt>
    <dgm:pt modelId="{4004E9CC-FA6B-4ABF-83A7-AFA061744F89}" type="sibTrans" cxnId="{5BBB014E-EAB7-4B57-9E10-3299AE327B20}">
      <dgm:prSet/>
      <dgm:spPr/>
      <dgm:t>
        <a:bodyPr/>
        <a:lstStyle/>
        <a:p>
          <a:endParaRPr lang="en-US"/>
        </a:p>
      </dgm:t>
    </dgm:pt>
    <dgm:pt modelId="{FAF655AE-20DC-47FA-A70C-E4D3BC9DE9DD}" type="pres">
      <dgm:prSet presAssocID="{92DA3B25-A1F4-4EFE-9DC6-3EEBE5ECFA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280416-D447-4B87-B704-39DDAE924EA5}" type="pres">
      <dgm:prSet presAssocID="{B23750E0-9677-4884-81A0-65B246C7104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D9A26-3CF3-415B-AAEA-297DD5E41463}" type="pres">
      <dgm:prSet presAssocID="{C5EDCA0B-F677-4A02-A749-9B6B0F80EAFB}" presName="spacer" presStyleCnt="0"/>
      <dgm:spPr/>
    </dgm:pt>
    <dgm:pt modelId="{B00B6A8C-8EB2-49B0-8783-03E6E18E8DF5}" type="pres">
      <dgm:prSet presAssocID="{0E048700-1E7C-40F1-8CB4-915239DA28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3FD80-F930-45CE-899F-1ACC702A9C6D}" type="presOf" srcId="{92DA3B25-A1F4-4EFE-9DC6-3EEBE5ECFAD3}" destId="{FAF655AE-20DC-47FA-A70C-E4D3BC9DE9DD}" srcOrd="0" destOrd="0" presId="urn:microsoft.com/office/officeart/2005/8/layout/vList2"/>
    <dgm:cxn modelId="{5BBB014E-EAB7-4B57-9E10-3299AE327B20}" srcId="{92DA3B25-A1F4-4EFE-9DC6-3EEBE5ECFAD3}" destId="{0E048700-1E7C-40F1-8CB4-915239DA2816}" srcOrd="1" destOrd="0" parTransId="{CE5B1CFF-2AC8-4669-80FA-E42256F706BA}" sibTransId="{4004E9CC-FA6B-4ABF-83A7-AFA061744F89}"/>
    <dgm:cxn modelId="{91FA48A8-2A77-4AE1-83C1-A3EB5D8C6D42}" srcId="{92DA3B25-A1F4-4EFE-9DC6-3EEBE5ECFAD3}" destId="{B23750E0-9677-4884-81A0-65B246C7104E}" srcOrd="0" destOrd="0" parTransId="{3702F404-74BA-4378-9D90-9069F26DFBAB}" sibTransId="{C5EDCA0B-F677-4A02-A749-9B6B0F80EAFB}"/>
    <dgm:cxn modelId="{C13A09D4-EC01-44C6-AD29-C7E503689E5C}" type="presOf" srcId="{B23750E0-9677-4884-81A0-65B246C7104E}" destId="{04280416-D447-4B87-B704-39DDAE924EA5}" srcOrd="0" destOrd="0" presId="urn:microsoft.com/office/officeart/2005/8/layout/vList2"/>
    <dgm:cxn modelId="{231074EE-F387-4CDA-9180-1E1F171A4649}" type="presOf" srcId="{0E048700-1E7C-40F1-8CB4-915239DA2816}" destId="{B00B6A8C-8EB2-49B0-8783-03E6E18E8DF5}" srcOrd="0" destOrd="0" presId="urn:microsoft.com/office/officeart/2005/8/layout/vList2"/>
    <dgm:cxn modelId="{9490FDD6-72CB-42A4-9568-A54D583B9C2F}" type="presParOf" srcId="{FAF655AE-20DC-47FA-A70C-E4D3BC9DE9DD}" destId="{04280416-D447-4B87-B704-39DDAE924EA5}" srcOrd="0" destOrd="0" presId="urn:microsoft.com/office/officeart/2005/8/layout/vList2"/>
    <dgm:cxn modelId="{C1A141E1-A70E-44F9-852B-95DDD761A1B9}" type="presParOf" srcId="{FAF655AE-20DC-47FA-A70C-E4D3BC9DE9DD}" destId="{F68D9A26-3CF3-415B-AAEA-297DD5E41463}" srcOrd="1" destOrd="0" presId="urn:microsoft.com/office/officeart/2005/8/layout/vList2"/>
    <dgm:cxn modelId="{BAC1AF6A-A9AF-4AB8-B606-2632AEDAAA05}" type="presParOf" srcId="{FAF655AE-20DC-47FA-A70C-E4D3BC9DE9DD}" destId="{B00B6A8C-8EB2-49B0-8783-03E6E18E8DF5}" srcOrd="2" destOrd="0" presId="urn:microsoft.com/office/officeart/2005/8/layout/vList2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35008D2-9B7D-486A-98CA-2E5C4CE18C63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F4D5DE-86BC-494B-AD00-80C81E866F47}">
      <dgm:prSet/>
      <dgm:spPr/>
      <dgm:t>
        <a:bodyPr/>
        <a:lstStyle/>
        <a:p>
          <a:pPr rtl="0"/>
          <a:r>
            <a:rPr lang="en-US" dirty="0" smtClean="0"/>
            <a:t>Careful use of rotary instruments.</a:t>
          </a:r>
          <a:endParaRPr lang="en-US" dirty="0"/>
        </a:p>
      </dgm:t>
    </dgm:pt>
    <dgm:pt modelId="{A20C1805-2CCE-4E4D-AF13-FC3746097409}" type="parTrans" cxnId="{216F670A-BC9C-40BF-9CE9-B958938D7A1E}">
      <dgm:prSet/>
      <dgm:spPr/>
      <dgm:t>
        <a:bodyPr/>
        <a:lstStyle/>
        <a:p>
          <a:endParaRPr lang="en-US"/>
        </a:p>
      </dgm:t>
    </dgm:pt>
    <dgm:pt modelId="{AA215EBB-41C1-48CD-915E-EA938496CD1C}" type="sibTrans" cxnId="{216F670A-BC9C-40BF-9CE9-B958938D7A1E}">
      <dgm:prSet/>
      <dgm:spPr/>
      <dgm:t>
        <a:bodyPr/>
        <a:lstStyle/>
        <a:p>
          <a:endParaRPr lang="en-US"/>
        </a:p>
      </dgm:t>
    </dgm:pt>
    <dgm:pt modelId="{E12303AC-9830-492D-906C-6E69AA312E88}">
      <dgm:prSet/>
      <dgm:spPr/>
      <dgm:t>
        <a:bodyPr/>
        <a:lstStyle/>
        <a:p>
          <a:pPr rtl="0"/>
          <a:r>
            <a:rPr lang="en-US" dirty="0" err="1" smtClean="0"/>
            <a:t>Anticurvature</a:t>
          </a:r>
          <a:r>
            <a:rPr lang="en-US" dirty="0" smtClean="0"/>
            <a:t> filing</a:t>
          </a:r>
          <a:endParaRPr lang="en-US" dirty="0"/>
        </a:p>
      </dgm:t>
    </dgm:pt>
    <dgm:pt modelId="{FDC9C9B8-EFD5-4838-90D6-C3AACF77FA17}" type="parTrans" cxnId="{1A7FF181-FDE1-4CAA-A190-A216B12BB3A9}">
      <dgm:prSet/>
      <dgm:spPr/>
      <dgm:t>
        <a:bodyPr/>
        <a:lstStyle/>
        <a:p>
          <a:endParaRPr lang="en-US"/>
        </a:p>
      </dgm:t>
    </dgm:pt>
    <dgm:pt modelId="{233B8A81-EA72-42EB-B82C-442E6EA47FBF}" type="sibTrans" cxnId="{1A7FF181-FDE1-4CAA-A190-A216B12BB3A9}">
      <dgm:prSet/>
      <dgm:spPr/>
      <dgm:t>
        <a:bodyPr/>
        <a:lstStyle/>
        <a:p>
          <a:endParaRPr lang="en-US"/>
        </a:p>
      </dgm:t>
    </dgm:pt>
    <dgm:pt modelId="{D1B658F3-2FAA-4C1E-B64F-16E451239F47}" type="pres">
      <dgm:prSet presAssocID="{C35008D2-9B7D-486A-98CA-2E5C4CE18C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95AEFE-D24B-4C33-A4A3-D1B33FDCF148}" type="pres">
      <dgm:prSet presAssocID="{25F4D5DE-86BC-494B-AD00-80C81E866F4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7BBBF-12B1-4090-BC9B-DA2E7505BF2F}" type="pres">
      <dgm:prSet presAssocID="{AA215EBB-41C1-48CD-915E-EA938496CD1C}" presName="spacer" presStyleCnt="0"/>
      <dgm:spPr/>
    </dgm:pt>
    <dgm:pt modelId="{6AA84C29-FC95-49C0-A4E1-45711051B10B}" type="pres">
      <dgm:prSet presAssocID="{E12303AC-9830-492D-906C-6E69AA312E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6F670A-BC9C-40BF-9CE9-B958938D7A1E}" srcId="{C35008D2-9B7D-486A-98CA-2E5C4CE18C63}" destId="{25F4D5DE-86BC-494B-AD00-80C81E866F47}" srcOrd="0" destOrd="0" parTransId="{A20C1805-2CCE-4E4D-AF13-FC3746097409}" sibTransId="{AA215EBB-41C1-48CD-915E-EA938496CD1C}"/>
    <dgm:cxn modelId="{1A7FF181-FDE1-4CAA-A190-A216B12BB3A9}" srcId="{C35008D2-9B7D-486A-98CA-2E5C4CE18C63}" destId="{E12303AC-9830-492D-906C-6E69AA312E88}" srcOrd="1" destOrd="0" parTransId="{FDC9C9B8-EFD5-4838-90D6-C3AACF77FA17}" sibTransId="{233B8A81-EA72-42EB-B82C-442E6EA47FBF}"/>
    <dgm:cxn modelId="{E4F7D7E5-CDDB-45C0-A638-34D01A31B44E}" type="presOf" srcId="{C35008D2-9B7D-486A-98CA-2E5C4CE18C63}" destId="{D1B658F3-2FAA-4C1E-B64F-16E451239F47}" srcOrd="0" destOrd="0" presId="urn:microsoft.com/office/officeart/2005/8/layout/vList2"/>
    <dgm:cxn modelId="{AB4C4F57-4FDA-49B5-9EE9-3464349CBAB5}" type="presOf" srcId="{E12303AC-9830-492D-906C-6E69AA312E88}" destId="{6AA84C29-FC95-49C0-A4E1-45711051B10B}" srcOrd="0" destOrd="0" presId="urn:microsoft.com/office/officeart/2005/8/layout/vList2"/>
    <dgm:cxn modelId="{DC7686F7-3212-41AB-A119-32C0DEA15DE7}" type="presOf" srcId="{25F4D5DE-86BC-494B-AD00-80C81E866F47}" destId="{C495AEFE-D24B-4C33-A4A3-D1B33FDCF148}" srcOrd="0" destOrd="0" presId="urn:microsoft.com/office/officeart/2005/8/layout/vList2"/>
    <dgm:cxn modelId="{09D75F86-670D-4097-81BA-DEB341AD126D}" type="presParOf" srcId="{D1B658F3-2FAA-4C1E-B64F-16E451239F47}" destId="{C495AEFE-D24B-4C33-A4A3-D1B33FDCF148}" srcOrd="0" destOrd="0" presId="urn:microsoft.com/office/officeart/2005/8/layout/vList2"/>
    <dgm:cxn modelId="{21DE814F-881C-4EC5-B560-21CEF2E4E8B0}" type="presParOf" srcId="{D1B658F3-2FAA-4C1E-B64F-16E451239F47}" destId="{CD47BBBF-12B1-4090-BC9B-DA2E7505BF2F}" srcOrd="1" destOrd="0" presId="urn:microsoft.com/office/officeart/2005/8/layout/vList2"/>
    <dgm:cxn modelId="{C61DBDF6-D02E-4775-8112-9D6AFC8B06A9}" type="presParOf" srcId="{D1B658F3-2FAA-4C1E-B64F-16E451239F47}" destId="{6AA84C29-FC95-49C0-A4E1-45711051B10B}" srcOrd="2" destOrd="0" presId="urn:microsoft.com/office/officeart/2005/8/layout/vList2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5DE9FED-04AB-41BF-97C4-61164269B361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A4CE7615-293B-4D4F-84E1-28EFF142D549}">
      <dgm:prSet/>
      <dgm:spPr/>
      <dgm:t>
        <a:bodyPr/>
        <a:lstStyle/>
        <a:p>
          <a:pPr rtl="0"/>
          <a:r>
            <a:rPr lang="en-US" dirty="0" smtClean="0"/>
            <a:t>Patient suddenly complains of pain during treatment.</a:t>
          </a:r>
          <a:endParaRPr lang="en-US" dirty="0"/>
        </a:p>
      </dgm:t>
    </dgm:pt>
    <dgm:pt modelId="{42724BF4-1DA9-44C5-9FD0-A5957B99B9AC}" type="parTrans" cxnId="{E70DC2D7-3175-452E-9108-FDD2FD520A4D}">
      <dgm:prSet/>
      <dgm:spPr/>
      <dgm:t>
        <a:bodyPr/>
        <a:lstStyle/>
        <a:p>
          <a:endParaRPr lang="en-US"/>
        </a:p>
      </dgm:t>
    </dgm:pt>
    <dgm:pt modelId="{892CD8C2-ECA1-4E14-97F2-2BD73AE21C95}" type="sibTrans" cxnId="{E70DC2D7-3175-452E-9108-FDD2FD520A4D}">
      <dgm:prSet/>
      <dgm:spPr/>
      <dgm:t>
        <a:bodyPr/>
        <a:lstStyle/>
        <a:p>
          <a:endParaRPr lang="en-US"/>
        </a:p>
      </dgm:t>
    </dgm:pt>
    <dgm:pt modelId="{63918BC6-24E7-44DB-961C-287F977E6529}">
      <dgm:prSet/>
      <dgm:spPr/>
      <dgm:t>
        <a:bodyPr/>
        <a:lstStyle/>
        <a:p>
          <a:pPr rtl="0"/>
          <a:r>
            <a:rPr lang="en-US" dirty="0" smtClean="0"/>
            <a:t>Canal becomes flooded with hemorrhage.</a:t>
          </a:r>
          <a:endParaRPr lang="en-US" dirty="0"/>
        </a:p>
      </dgm:t>
    </dgm:pt>
    <dgm:pt modelId="{B670EC5C-90AD-4C8F-8D2D-1F945D39D30C}" type="parTrans" cxnId="{443C5B6F-40AD-4ADF-AB1C-D25E55A9991E}">
      <dgm:prSet/>
      <dgm:spPr/>
      <dgm:t>
        <a:bodyPr/>
        <a:lstStyle/>
        <a:p>
          <a:endParaRPr lang="en-US"/>
        </a:p>
      </dgm:t>
    </dgm:pt>
    <dgm:pt modelId="{11D902B3-A2A0-4207-849A-2BDAAEA38176}" type="sibTrans" cxnId="{443C5B6F-40AD-4ADF-AB1C-D25E55A9991E}">
      <dgm:prSet/>
      <dgm:spPr/>
      <dgm:t>
        <a:bodyPr/>
        <a:lstStyle/>
        <a:p>
          <a:endParaRPr lang="en-US"/>
        </a:p>
      </dgm:t>
    </dgm:pt>
    <dgm:pt modelId="{8DB96073-0BE0-4279-AEF2-F7F81FFCCA25}">
      <dgm:prSet/>
      <dgm:spPr/>
      <dgm:t>
        <a:bodyPr/>
        <a:lstStyle/>
        <a:p>
          <a:pPr rtl="0"/>
          <a:r>
            <a:rPr lang="en-US" dirty="0" smtClean="0"/>
            <a:t>If tactile resistance of the confines of the canal space is lost.</a:t>
          </a:r>
          <a:endParaRPr lang="en-US" dirty="0"/>
        </a:p>
      </dgm:t>
    </dgm:pt>
    <dgm:pt modelId="{7B833D33-DE20-4235-998E-0171A26B40DB}" type="parTrans" cxnId="{E2CB1570-6357-46C0-B7C9-50BE1C59D284}">
      <dgm:prSet/>
      <dgm:spPr/>
      <dgm:t>
        <a:bodyPr/>
        <a:lstStyle/>
        <a:p>
          <a:endParaRPr lang="en-US"/>
        </a:p>
      </dgm:t>
    </dgm:pt>
    <dgm:pt modelId="{92263923-18E3-4101-9675-26BF5212B65F}" type="sibTrans" cxnId="{E2CB1570-6357-46C0-B7C9-50BE1C59D284}">
      <dgm:prSet/>
      <dgm:spPr/>
      <dgm:t>
        <a:bodyPr/>
        <a:lstStyle/>
        <a:p>
          <a:endParaRPr lang="en-US"/>
        </a:p>
      </dgm:t>
    </dgm:pt>
    <dgm:pt modelId="{72FEF46B-6570-4E5B-8B1F-D7BC4647C724}">
      <dgm:prSet/>
      <dgm:spPr/>
      <dgm:t>
        <a:bodyPr/>
        <a:lstStyle/>
        <a:p>
          <a:pPr rtl="0"/>
          <a:r>
            <a:rPr lang="en-US" dirty="0" smtClean="0"/>
            <a:t>Confirmation by radiograph.</a:t>
          </a:r>
          <a:endParaRPr lang="en-US" dirty="0"/>
        </a:p>
      </dgm:t>
    </dgm:pt>
    <dgm:pt modelId="{FA20D97B-B234-4435-B4CF-B0473B59A4F6}" type="parTrans" cxnId="{12B361B2-2AEC-4A89-B9C1-9F7E19B994EE}">
      <dgm:prSet/>
      <dgm:spPr/>
      <dgm:t>
        <a:bodyPr/>
        <a:lstStyle/>
        <a:p>
          <a:endParaRPr lang="en-US"/>
        </a:p>
      </dgm:t>
    </dgm:pt>
    <dgm:pt modelId="{C706B6F2-7A00-42F4-AF45-E07CDBBEA0D9}" type="sibTrans" cxnId="{12B361B2-2AEC-4A89-B9C1-9F7E19B994EE}">
      <dgm:prSet/>
      <dgm:spPr/>
      <dgm:t>
        <a:bodyPr/>
        <a:lstStyle/>
        <a:p>
          <a:endParaRPr lang="en-US"/>
        </a:p>
      </dgm:t>
    </dgm:pt>
    <dgm:pt modelId="{7BA83A82-BB2C-4221-9A18-C29A7187B5CC}">
      <dgm:prSet/>
      <dgm:spPr/>
      <dgm:t>
        <a:bodyPr/>
        <a:lstStyle/>
        <a:p>
          <a:pPr rtl="0"/>
          <a:r>
            <a:rPr lang="en-US" dirty="0" smtClean="0"/>
            <a:t>A paper point inserted to the apex will confirm a suspected apical perforation.</a:t>
          </a:r>
          <a:endParaRPr lang="en-US" dirty="0"/>
        </a:p>
      </dgm:t>
    </dgm:pt>
    <dgm:pt modelId="{91EB2586-FA46-4B6E-8B5A-7FB7BAEC834C}" type="parTrans" cxnId="{04D8945C-E8BB-4073-955E-BE0CE1C8EF6F}">
      <dgm:prSet/>
      <dgm:spPr/>
      <dgm:t>
        <a:bodyPr/>
        <a:lstStyle/>
        <a:p>
          <a:endParaRPr lang="en-US"/>
        </a:p>
      </dgm:t>
    </dgm:pt>
    <dgm:pt modelId="{EF7E64B9-DB3B-40B6-81FF-DE0CA9AE8BE9}" type="sibTrans" cxnId="{04D8945C-E8BB-4073-955E-BE0CE1C8EF6F}">
      <dgm:prSet/>
      <dgm:spPr/>
      <dgm:t>
        <a:bodyPr/>
        <a:lstStyle/>
        <a:p>
          <a:endParaRPr lang="en-US"/>
        </a:p>
      </dgm:t>
    </dgm:pt>
    <dgm:pt modelId="{1AAAAB8C-0143-4785-843B-63FA2D605C78}" type="pres">
      <dgm:prSet presAssocID="{75DE9FED-04AB-41BF-97C4-61164269B3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A03E73-40EF-4661-8936-38E343B5602A}" type="pres">
      <dgm:prSet presAssocID="{A4CE7615-293B-4D4F-84E1-28EFF142D5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A6806-F807-46BD-9E20-F57D9FFE34AB}" type="pres">
      <dgm:prSet presAssocID="{892CD8C2-ECA1-4E14-97F2-2BD73AE21C95}" presName="spacer" presStyleCnt="0"/>
      <dgm:spPr/>
    </dgm:pt>
    <dgm:pt modelId="{F3C2C45B-1200-45B9-B8B8-C8EEF788534B}" type="pres">
      <dgm:prSet presAssocID="{63918BC6-24E7-44DB-961C-287F977E652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51DED-7A4C-4379-AEB2-E707A9619CC4}" type="pres">
      <dgm:prSet presAssocID="{11D902B3-A2A0-4207-849A-2BDAAEA38176}" presName="spacer" presStyleCnt="0"/>
      <dgm:spPr/>
    </dgm:pt>
    <dgm:pt modelId="{6C8DEE28-551B-4713-A1EC-D56583F812DF}" type="pres">
      <dgm:prSet presAssocID="{8DB96073-0BE0-4279-AEF2-F7F81FFCCA2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C6F38-747C-4A93-A0BC-81AB02732F79}" type="pres">
      <dgm:prSet presAssocID="{92263923-18E3-4101-9675-26BF5212B65F}" presName="spacer" presStyleCnt="0"/>
      <dgm:spPr/>
    </dgm:pt>
    <dgm:pt modelId="{93A2BC61-7453-4876-9F55-137BBC436777}" type="pres">
      <dgm:prSet presAssocID="{72FEF46B-6570-4E5B-8B1F-D7BC4647C72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2F99F-020D-43AE-B070-64731A4B4A09}" type="pres">
      <dgm:prSet presAssocID="{C706B6F2-7A00-42F4-AF45-E07CDBBEA0D9}" presName="spacer" presStyleCnt="0"/>
      <dgm:spPr/>
    </dgm:pt>
    <dgm:pt modelId="{70283119-21BD-422D-A531-9CA8FA222F18}" type="pres">
      <dgm:prSet presAssocID="{7BA83A82-BB2C-4221-9A18-C29A7187B5C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B58624-AC54-4A57-84F7-F5ECD16F63A4}" type="presOf" srcId="{7BA83A82-BB2C-4221-9A18-C29A7187B5CC}" destId="{70283119-21BD-422D-A531-9CA8FA222F18}" srcOrd="0" destOrd="0" presId="urn:microsoft.com/office/officeart/2005/8/layout/vList2"/>
    <dgm:cxn modelId="{443C5B6F-40AD-4ADF-AB1C-D25E55A9991E}" srcId="{75DE9FED-04AB-41BF-97C4-61164269B361}" destId="{63918BC6-24E7-44DB-961C-287F977E6529}" srcOrd="1" destOrd="0" parTransId="{B670EC5C-90AD-4C8F-8D2D-1F945D39D30C}" sibTransId="{11D902B3-A2A0-4207-849A-2BDAAEA38176}"/>
    <dgm:cxn modelId="{9F1FA41A-1F76-4F80-95AD-34D39DF96268}" type="presOf" srcId="{72FEF46B-6570-4E5B-8B1F-D7BC4647C724}" destId="{93A2BC61-7453-4876-9F55-137BBC436777}" srcOrd="0" destOrd="0" presId="urn:microsoft.com/office/officeart/2005/8/layout/vList2"/>
    <dgm:cxn modelId="{F2B747D7-275A-4DCB-ADFD-CFBCA82A117F}" type="presOf" srcId="{63918BC6-24E7-44DB-961C-287F977E6529}" destId="{F3C2C45B-1200-45B9-B8B8-C8EEF788534B}" srcOrd="0" destOrd="0" presId="urn:microsoft.com/office/officeart/2005/8/layout/vList2"/>
    <dgm:cxn modelId="{E2CB1570-6357-46C0-B7C9-50BE1C59D284}" srcId="{75DE9FED-04AB-41BF-97C4-61164269B361}" destId="{8DB96073-0BE0-4279-AEF2-F7F81FFCCA25}" srcOrd="2" destOrd="0" parTransId="{7B833D33-DE20-4235-998E-0171A26B40DB}" sibTransId="{92263923-18E3-4101-9675-26BF5212B65F}"/>
    <dgm:cxn modelId="{08B70892-5F09-48DD-ACBC-AD9E15979C08}" type="presOf" srcId="{8DB96073-0BE0-4279-AEF2-F7F81FFCCA25}" destId="{6C8DEE28-551B-4713-A1EC-D56583F812DF}" srcOrd="0" destOrd="0" presId="urn:microsoft.com/office/officeart/2005/8/layout/vList2"/>
    <dgm:cxn modelId="{04D8945C-E8BB-4073-955E-BE0CE1C8EF6F}" srcId="{75DE9FED-04AB-41BF-97C4-61164269B361}" destId="{7BA83A82-BB2C-4221-9A18-C29A7187B5CC}" srcOrd="4" destOrd="0" parTransId="{91EB2586-FA46-4B6E-8B5A-7FB7BAEC834C}" sibTransId="{EF7E64B9-DB3B-40B6-81FF-DE0CA9AE8BE9}"/>
    <dgm:cxn modelId="{12B361B2-2AEC-4A89-B9C1-9F7E19B994EE}" srcId="{75DE9FED-04AB-41BF-97C4-61164269B361}" destId="{72FEF46B-6570-4E5B-8B1F-D7BC4647C724}" srcOrd="3" destOrd="0" parTransId="{FA20D97B-B234-4435-B4CF-B0473B59A4F6}" sibTransId="{C706B6F2-7A00-42F4-AF45-E07CDBBEA0D9}"/>
    <dgm:cxn modelId="{23AC6FF8-675D-4B49-B002-8613A9B26053}" type="presOf" srcId="{75DE9FED-04AB-41BF-97C4-61164269B361}" destId="{1AAAAB8C-0143-4785-843B-63FA2D605C78}" srcOrd="0" destOrd="0" presId="urn:microsoft.com/office/officeart/2005/8/layout/vList2"/>
    <dgm:cxn modelId="{D3F5140D-E038-4E59-9790-DF12B9773836}" type="presOf" srcId="{A4CE7615-293B-4D4F-84E1-28EFF142D549}" destId="{19A03E73-40EF-4661-8936-38E343B5602A}" srcOrd="0" destOrd="0" presId="urn:microsoft.com/office/officeart/2005/8/layout/vList2"/>
    <dgm:cxn modelId="{E70DC2D7-3175-452E-9108-FDD2FD520A4D}" srcId="{75DE9FED-04AB-41BF-97C4-61164269B361}" destId="{A4CE7615-293B-4D4F-84E1-28EFF142D549}" srcOrd="0" destOrd="0" parTransId="{42724BF4-1DA9-44C5-9FD0-A5957B99B9AC}" sibTransId="{892CD8C2-ECA1-4E14-97F2-2BD73AE21C95}"/>
    <dgm:cxn modelId="{505F138A-801C-4B5C-B044-A11BA2ED72AF}" type="presParOf" srcId="{1AAAAB8C-0143-4785-843B-63FA2D605C78}" destId="{19A03E73-40EF-4661-8936-38E343B5602A}" srcOrd="0" destOrd="0" presId="urn:microsoft.com/office/officeart/2005/8/layout/vList2"/>
    <dgm:cxn modelId="{C05F2B15-F709-4C2C-9980-00EBED166486}" type="presParOf" srcId="{1AAAAB8C-0143-4785-843B-63FA2D605C78}" destId="{982A6806-F807-46BD-9E20-F57D9FFE34AB}" srcOrd="1" destOrd="0" presId="urn:microsoft.com/office/officeart/2005/8/layout/vList2"/>
    <dgm:cxn modelId="{0C195891-85A9-4D54-8102-E18331FC4859}" type="presParOf" srcId="{1AAAAB8C-0143-4785-843B-63FA2D605C78}" destId="{F3C2C45B-1200-45B9-B8B8-C8EEF788534B}" srcOrd="2" destOrd="0" presId="urn:microsoft.com/office/officeart/2005/8/layout/vList2"/>
    <dgm:cxn modelId="{E1AC3D12-F482-4610-81FB-5001156D7E51}" type="presParOf" srcId="{1AAAAB8C-0143-4785-843B-63FA2D605C78}" destId="{8C651DED-7A4C-4379-AEB2-E707A9619CC4}" srcOrd="3" destOrd="0" presId="urn:microsoft.com/office/officeart/2005/8/layout/vList2"/>
    <dgm:cxn modelId="{F3404FE1-FAE2-4DB1-9820-532E04750BD1}" type="presParOf" srcId="{1AAAAB8C-0143-4785-843B-63FA2D605C78}" destId="{6C8DEE28-551B-4713-A1EC-D56583F812DF}" srcOrd="4" destOrd="0" presId="urn:microsoft.com/office/officeart/2005/8/layout/vList2"/>
    <dgm:cxn modelId="{D7FA5738-133B-4A85-9939-EBEADC6E3F1E}" type="presParOf" srcId="{1AAAAB8C-0143-4785-843B-63FA2D605C78}" destId="{EB7C6F38-747C-4A93-A0BC-81AB02732F79}" srcOrd="5" destOrd="0" presId="urn:microsoft.com/office/officeart/2005/8/layout/vList2"/>
    <dgm:cxn modelId="{1700A7EE-6BE8-4DF6-9F20-06CEF20BC6D0}" type="presParOf" srcId="{1AAAAB8C-0143-4785-843B-63FA2D605C78}" destId="{93A2BC61-7453-4876-9F55-137BBC436777}" srcOrd="6" destOrd="0" presId="urn:microsoft.com/office/officeart/2005/8/layout/vList2"/>
    <dgm:cxn modelId="{4A26D9D1-636A-4D33-9956-02AAC0C8A1E0}" type="presParOf" srcId="{1AAAAB8C-0143-4785-843B-63FA2D605C78}" destId="{CC02F99F-020D-43AE-B070-64731A4B4A09}" srcOrd="7" destOrd="0" presId="urn:microsoft.com/office/officeart/2005/8/layout/vList2"/>
    <dgm:cxn modelId="{F3B8650E-4018-4E2C-9697-4D2A48F1A4BD}" type="presParOf" srcId="{1AAAAB8C-0143-4785-843B-63FA2D605C78}" destId="{70283119-21BD-422D-A531-9CA8FA222F18}" srcOrd="8" destOrd="0" presId="urn:microsoft.com/office/officeart/2005/8/layout/vList2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B0FEAC1-20A7-4B7B-991C-F74F6EB20184}" type="doc">
      <dgm:prSet loTypeId="urn:microsoft.com/office/officeart/2005/8/layout/hProcess11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47113602-1819-4BE1-9A39-F767FFA64274}">
      <dgm:prSet/>
      <dgm:spPr/>
      <dgm:t>
        <a:bodyPr/>
        <a:lstStyle/>
        <a:p>
          <a:pPr rtl="0"/>
          <a:r>
            <a:rPr lang="en-US" dirty="0" err="1" smtClean="0"/>
            <a:t>Bicuspidation</a:t>
          </a:r>
          <a:endParaRPr lang="en-US" dirty="0"/>
        </a:p>
      </dgm:t>
    </dgm:pt>
    <dgm:pt modelId="{8BF59BB9-E915-471F-A936-23315214C46E}" type="parTrans" cxnId="{0F8B18AF-88D9-4FA2-AF65-D2062233D478}">
      <dgm:prSet/>
      <dgm:spPr/>
      <dgm:t>
        <a:bodyPr/>
        <a:lstStyle/>
        <a:p>
          <a:endParaRPr lang="en-US"/>
        </a:p>
      </dgm:t>
    </dgm:pt>
    <dgm:pt modelId="{E4D4BA55-628D-4B67-B84A-E2E8E824A975}" type="sibTrans" cxnId="{0F8B18AF-88D9-4FA2-AF65-D2062233D478}">
      <dgm:prSet/>
      <dgm:spPr/>
      <dgm:t>
        <a:bodyPr/>
        <a:lstStyle/>
        <a:p>
          <a:endParaRPr lang="en-US"/>
        </a:p>
      </dgm:t>
    </dgm:pt>
    <dgm:pt modelId="{30EDD9BB-C41A-4ED2-A759-933AE340D65B}">
      <dgm:prSet/>
      <dgm:spPr/>
      <dgm:t>
        <a:bodyPr/>
        <a:lstStyle/>
        <a:p>
          <a:pPr rtl="0"/>
          <a:r>
            <a:rPr lang="en-US" dirty="0" smtClean="0"/>
            <a:t>Hemi-Section</a:t>
          </a:r>
          <a:endParaRPr lang="en-US" dirty="0"/>
        </a:p>
      </dgm:t>
    </dgm:pt>
    <dgm:pt modelId="{13BCF27E-C9F1-410A-B231-839184BE061E}" type="parTrans" cxnId="{5688B450-4C9A-4018-A7A3-45DBC12CDC73}">
      <dgm:prSet/>
      <dgm:spPr/>
      <dgm:t>
        <a:bodyPr/>
        <a:lstStyle/>
        <a:p>
          <a:endParaRPr lang="en-US"/>
        </a:p>
      </dgm:t>
    </dgm:pt>
    <dgm:pt modelId="{E7C89E2F-89D6-4B5C-A117-95946BB2FDD6}" type="sibTrans" cxnId="{5688B450-4C9A-4018-A7A3-45DBC12CDC73}">
      <dgm:prSet/>
      <dgm:spPr/>
      <dgm:t>
        <a:bodyPr/>
        <a:lstStyle/>
        <a:p>
          <a:endParaRPr lang="en-US"/>
        </a:p>
      </dgm:t>
    </dgm:pt>
    <dgm:pt modelId="{2AA99D7F-BBA7-42D3-BC3C-E81028CC4D87}">
      <dgm:prSet/>
      <dgm:spPr/>
      <dgm:t>
        <a:bodyPr/>
        <a:lstStyle/>
        <a:p>
          <a:pPr rtl="0"/>
          <a:r>
            <a:rPr lang="en-US" dirty="0" smtClean="0"/>
            <a:t>Intentional </a:t>
          </a:r>
          <a:r>
            <a:rPr lang="en-US" dirty="0" err="1" smtClean="0"/>
            <a:t>Replantation</a:t>
          </a:r>
          <a:endParaRPr lang="en-US" dirty="0"/>
        </a:p>
      </dgm:t>
    </dgm:pt>
    <dgm:pt modelId="{6519A38E-A8F3-4532-AA15-CEA9A8FE5733}" type="parTrans" cxnId="{6FD4600E-38A8-4192-AD33-17BECE8A3F8E}">
      <dgm:prSet/>
      <dgm:spPr/>
      <dgm:t>
        <a:bodyPr/>
        <a:lstStyle/>
        <a:p>
          <a:endParaRPr lang="en-US"/>
        </a:p>
      </dgm:t>
    </dgm:pt>
    <dgm:pt modelId="{4300C446-6636-42EB-BB5C-F8F4DA93F570}" type="sibTrans" cxnId="{6FD4600E-38A8-4192-AD33-17BECE8A3F8E}">
      <dgm:prSet/>
      <dgm:spPr/>
      <dgm:t>
        <a:bodyPr/>
        <a:lstStyle/>
        <a:p>
          <a:endParaRPr lang="en-US"/>
        </a:p>
      </dgm:t>
    </dgm:pt>
    <dgm:pt modelId="{EE256CF5-BB2C-43C7-B3FD-10A053951D6D}" type="pres">
      <dgm:prSet presAssocID="{CB0FEAC1-20A7-4B7B-991C-F74F6EB201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2B813C-C36E-41C1-A202-64004FF3F7B4}" type="pres">
      <dgm:prSet presAssocID="{CB0FEAC1-20A7-4B7B-991C-F74F6EB20184}" presName="arrow" presStyleLbl="bgShp" presStyleIdx="0" presStyleCnt="1"/>
      <dgm:spPr/>
    </dgm:pt>
    <dgm:pt modelId="{93FB7FCA-C12E-4606-91E5-36BEB7B3F675}" type="pres">
      <dgm:prSet presAssocID="{CB0FEAC1-20A7-4B7B-991C-F74F6EB20184}" presName="points" presStyleCnt="0"/>
      <dgm:spPr/>
    </dgm:pt>
    <dgm:pt modelId="{373DCB7B-49EE-4570-8D3E-ACA21A73B318}" type="pres">
      <dgm:prSet presAssocID="{47113602-1819-4BE1-9A39-F767FFA64274}" presName="compositeA" presStyleCnt="0"/>
      <dgm:spPr/>
    </dgm:pt>
    <dgm:pt modelId="{375385A4-2901-43FD-B253-0DD063E0B5F5}" type="pres">
      <dgm:prSet presAssocID="{47113602-1819-4BE1-9A39-F767FFA64274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0AAB3-2FC1-4EDD-A0EC-9516143208AB}" type="pres">
      <dgm:prSet presAssocID="{47113602-1819-4BE1-9A39-F767FFA64274}" presName="circleA" presStyleLbl="node1" presStyleIdx="0" presStyleCnt="3"/>
      <dgm:spPr/>
    </dgm:pt>
    <dgm:pt modelId="{563205F3-B86D-4DF8-BB7F-E199B2F50DBC}" type="pres">
      <dgm:prSet presAssocID="{47113602-1819-4BE1-9A39-F767FFA64274}" presName="spaceA" presStyleCnt="0"/>
      <dgm:spPr/>
    </dgm:pt>
    <dgm:pt modelId="{D35F0402-52BC-4EDA-8303-4CD933485902}" type="pres">
      <dgm:prSet presAssocID="{E4D4BA55-628D-4B67-B84A-E2E8E824A975}" presName="space" presStyleCnt="0"/>
      <dgm:spPr/>
    </dgm:pt>
    <dgm:pt modelId="{ACDC4CAF-C608-4C15-AA8F-3360C0BFFB34}" type="pres">
      <dgm:prSet presAssocID="{30EDD9BB-C41A-4ED2-A759-933AE340D65B}" presName="compositeB" presStyleCnt="0"/>
      <dgm:spPr/>
    </dgm:pt>
    <dgm:pt modelId="{D3E140DC-D2CB-4BD2-924A-3BF2982D7C72}" type="pres">
      <dgm:prSet presAssocID="{30EDD9BB-C41A-4ED2-A759-933AE340D65B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BCC9A-BD0A-4427-A33B-6C4B6BC1DD19}" type="pres">
      <dgm:prSet presAssocID="{30EDD9BB-C41A-4ED2-A759-933AE340D65B}" presName="circleB" presStyleLbl="node1" presStyleIdx="1" presStyleCnt="3"/>
      <dgm:spPr/>
    </dgm:pt>
    <dgm:pt modelId="{731576E3-5552-4737-97B8-DD817FBF31A4}" type="pres">
      <dgm:prSet presAssocID="{30EDD9BB-C41A-4ED2-A759-933AE340D65B}" presName="spaceB" presStyleCnt="0"/>
      <dgm:spPr/>
    </dgm:pt>
    <dgm:pt modelId="{BA022844-FB12-4F6A-B9FF-75E6D35B20CF}" type="pres">
      <dgm:prSet presAssocID="{E7C89E2F-89D6-4B5C-A117-95946BB2FDD6}" presName="space" presStyleCnt="0"/>
      <dgm:spPr/>
    </dgm:pt>
    <dgm:pt modelId="{366D44A0-1A46-4B43-8B88-A5D83A7B96BA}" type="pres">
      <dgm:prSet presAssocID="{2AA99D7F-BBA7-42D3-BC3C-E81028CC4D87}" presName="compositeA" presStyleCnt="0"/>
      <dgm:spPr/>
    </dgm:pt>
    <dgm:pt modelId="{AFD9787F-BABC-41ED-A91E-4F5D34D56668}" type="pres">
      <dgm:prSet presAssocID="{2AA99D7F-BBA7-42D3-BC3C-E81028CC4D87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C6838-6FE5-4710-95E0-6F3B3C72457F}" type="pres">
      <dgm:prSet presAssocID="{2AA99D7F-BBA7-42D3-BC3C-E81028CC4D87}" presName="circleA" presStyleLbl="node1" presStyleIdx="2" presStyleCnt="3"/>
      <dgm:spPr/>
    </dgm:pt>
    <dgm:pt modelId="{AB50A400-8F25-4A2E-97E1-D73E5BE43727}" type="pres">
      <dgm:prSet presAssocID="{2AA99D7F-BBA7-42D3-BC3C-E81028CC4D87}" presName="spaceA" presStyleCnt="0"/>
      <dgm:spPr/>
    </dgm:pt>
  </dgm:ptLst>
  <dgm:cxnLst>
    <dgm:cxn modelId="{DF261E94-8DDD-471E-BEE6-797A0F3E0717}" type="presOf" srcId="{30EDD9BB-C41A-4ED2-A759-933AE340D65B}" destId="{D3E140DC-D2CB-4BD2-924A-3BF2982D7C72}" srcOrd="0" destOrd="0" presId="urn:microsoft.com/office/officeart/2005/8/layout/hProcess11"/>
    <dgm:cxn modelId="{5688B450-4C9A-4018-A7A3-45DBC12CDC73}" srcId="{CB0FEAC1-20A7-4B7B-991C-F74F6EB20184}" destId="{30EDD9BB-C41A-4ED2-A759-933AE340D65B}" srcOrd="1" destOrd="0" parTransId="{13BCF27E-C9F1-410A-B231-839184BE061E}" sibTransId="{E7C89E2F-89D6-4B5C-A117-95946BB2FDD6}"/>
    <dgm:cxn modelId="{E92F022E-14FC-4FB2-81C1-A43AA5A68525}" type="presOf" srcId="{CB0FEAC1-20A7-4B7B-991C-F74F6EB20184}" destId="{EE256CF5-BB2C-43C7-B3FD-10A053951D6D}" srcOrd="0" destOrd="0" presId="urn:microsoft.com/office/officeart/2005/8/layout/hProcess11"/>
    <dgm:cxn modelId="{6FD4600E-38A8-4192-AD33-17BECE8A3F8E}" srcId="{CB0FEAC1-20A7-4B7B-991C-F74F6EB20184}" destId="{2AA99D7F-BBA7-42D3-BC3C-E81028CC4D87}" srcOrd="2" destOrd="0" parTransId="{6519A38E-A8F3-4532-AA15-CEA9A8FE5733}" sibTransId="{4300C446-6636-42EB-BB5C-F8F4DA93F570}"/>
    <dgm:cxn modelId="{32198FDD-FCBB-4AD5-94B7-47DDF353081B}" type="presOf" srcId="{47113602-1819-4BE1-9A39-F767FFA64274}" destId="{375385A4-2901-43FD-B253-0DD063E0B5F5}" srcOrd="0" destOrd="0" presId="urn:microsoft.com/office/officeart/2005/8/layout/hProcess11"/>
    <dgm:cxn modelId="{0F8B18AF-88D9-4FA2-AF65-D2062233D478}" srcId="{CB0FEAC1-20A7-4B7B-991C-F74F6EB20184}" destId="{47113602-1819-4BE1-9A39-F767FFA64274}" srcOrd="0" destOrd="0" parTransId="{8BF59BB9-E915-471F-A936-23315214C46E}" sibTransId="{E4D4BA55-628D-4B67-B84A-E2E8E824A975}"/>
    <dgm:cxn modelId="{8C7A173F-0DAE-4CC2-959C-92D163B0AD85}" type="presOf" srcId="{2AA99D7F-BBA7-42D3-BC3C-E81028CC4D87}" destId="{AFD9787F-BABC-41ED-A91E-4F5D34D56668}" srcOrd="0" destOrd="0" presId="urn:microsoft.com/office/officeart/2005/8/layout/hProcess11"/>
    <dgm:cxn modelId="{9E1A83EC-ECEA-42CE-BA99-6018FD2AA544}" type="presParOf" srcId="{EE256CF5-BB2C-43C7-B3FD-10A053951D6D}" destId="{832B813C-C36E-41C1-A202-64004FF3F7B4}" srcOrd="0" destOrd="0" presId="urn:microsoft.com/office/officeart/2005/8/layout/hProcess11"/>
    <dgm:cxn modelId="{8D0A8875-F2FB-41AF-A4BE-8389933E5C35}" type="presParOf" srcId="{EE256CF5-BB2C-43C7-B3FD-10A053951D6D}" destId="{93FB7FCA-C12E-4606-91E5-36BEB7B3F675}" srcOrd="1" destOrd="0" presId="urn:microsoft.com/office/officeart/2005/8/layout/hProcess11"/>
    <dgm:cxn modelId="{4B9C7F86-116D-465F-980F-A3DE1FF9EB6C}" type="presParOf" srcId="{93FB7FCA-C12E-4606-91E5-36BEB7B3F675}" destId="{373DCB7B-49EE-4570-8D3E-ACA21A73B318}" srcOrd="0" destOrd="0" presId="urn:microsoft.com/office/officeart/2005/8/layout/hProcess11"/>
    <dgm:cxn modelId="{7952ADB9-2D95-4277-A446-634885DE8E59}" type="presParOf" srcId="{373DCB7B-49EE-4570-8D3E-ACA21A73B318}" destId="{375385A4-2901-43FD-B253-0DD063E0B5F5}" srcOrd="0" destOrd="0" presId="urn:microsoft.com/office/officeart/2005/8/layout/hProcess11"/>
    <dgm:cxn modelId="{2358407C-42C4-4413-9EE3-0E118D09B81F}" type="presParOf" srcId="{373DCB7B-49EE-4570-8D3E-ACA21A73B318}" destId="{6B50AAB3-2FC1-4EDD-A0EC-9516143208AB}" srcOrd="1" destOrd="0" presId="urn:microsoft.com/office/officeart/2005/8/layout/hProcess11"/>
    <dgm:cxn modelId="{D3479153-DF5A-4EDD-BD01-490C9C48672C}" type="presParOf" srcId="{373DCB7B-49EE-4570-8D3E-ACA21A73B318}" destId="{563205F3-B86D-4DF8-BB7F-E199B2F50DBC}" srcOrd="2" destOrd="0" presId="urn:microsoft.com/office/officeart/2005/8/layout/hProcess11"/>
    <dgm:cxn modelId="{1D3862D8-6699-4585-96EF-0E35B77175E0}" type="presParOf" srcId="{93FB7FCA-C12E-4606-91E5-36BEB7B3F675}" destId="{D35F0402-52BC-4EDA-8303-4CD933485902}" srcOrd="1" destOrd="0" presId="urn:microsoft.com/office/officeart/2005/8/layout/hProcess11"/>
    <dgm:cxn modelId="{42D9532A-1CA8-449C-9C45-632072344740}" type="presParOf" srcId="{93FB7FCA-C12E-4606-91E5-36BEB7B3F675}" destId="{ACDC4CAF-C608-4C15-AA8F-3360C0BFFB34}" srcOrd="2" destOrd="0" presId="urn:microsoft.com/office/officeart/2005/8/layout/hProcess11"/>
    <dgm:cxn modelId="{58D9115E-1CEB-4F43-80B3-7981D85D1786}" type="presParOf" srcId="{ACDC4CAF-C608-4C15-AA8F-3360C0BFFB34}" destId="{D3E140DC-D2CB-4BD2-924A-3BF2982D7C72}" srcOrd="0" destOrd="0" presId="urn:microsoft.com/office/officeart/2005/8/layout/hProcess11"/>
    <dgm:cxn modelId="{39C9D750-E7E3-47CB-ACCB-CE88659E3F7D}" type="presParOf" srcId="{ACDC4CAF-C608-4C15-AA8F-3360C0BFFB34}" destId="{FE2BCC9A-BD0A-4427-A33B-6C4B6BC1DD19}" srcOrd="1" destOrd="0" presId="urn:microsoft.com/office/officeart/2005/8/layout/hProcess11"/>
    <dgm:cxn modelId="{EB834F1B-2CE7-4276-BA01-E244F5AC995D}" type="presParOf" srcId="{ACDC4CAF-C608-4C15-AA8F-3360C0BFFB34}" destId="{731576E3-5552-4737-97B8-DD817FBF31A4}" srcOrd="2" destOrd="0" presId="urn:microsoft.com/office/officeart/2005/8/layout/hProcess11"/>
    <dgm:cxn modelId="{29862694-C009-4BFF-AC9B-0A37E3E4E38F}" type="presParOf" srcId="{93FB7FCA-C12E-4606-91E5-36BEB7B3F675}" destId="{BA022844-FB12-4F6A-B9FF-75E6D35B20CF}" srcOrd="3" destOrd="0" presId="urn:microsoft.com/office/officeart/2005/8/layout/hProcess11"/>
    <dgm:cxn modelId="{50CC6E42-6B38-4E94-9F8C-9C865269D5F8}" type="presParOf" srcId="{93FB7FCA-C12E-4606-91E5-36BEB7B3F675}" destId="{366D44A0-1A46-4B43-8B88-A5D83A7B96BA}" srcOrd="4" destOrd="0" presId="urn:microsoft.com/office/officeart/2005/8/layout/hProcess11"/>
    <dgm:cxn modelId="{1B4CE379-D5F6-4F14-B139-95A76D04B7FE}" type="presParOf" srcId="{366D44A0-1A46-4B43-8B88-A5D83A7B96BA}" destId="{AFD9787F-BABC-41ED-A91E-4F5D34D56668}" srcOrd="0" destOrd="0" presId="urn:microsoft.com/office/officeart/2005/8/layout/hProcess11"/>
    <dgm:cxn modelId="{440AE219-0A88-4B34-9C85-4E3133171D2F}" type="presParOf" srcId="{366D44A0-1A46-4B43-8B88-A5D83A7B96BA}" destId="{94FC6838-6FE5-4710-95E0-6F3B3C72457F}" srcOrd="1" destOrd="0" presId="urn:microsoft.com/office/officeart/2005/8/layout/hProcess11"/>
    <dgm:cxn modelId="{9A9E3FC9-5D30-4DDA-B23C-0DA2A0FB559E}" type="presParOf" srcId="{366D44A0-1A46-4B43-8B88-A5D83A7B96BA}" destId="{AB50A400-8F25-4A2E-97E1-D73E5BE43727}" srcOrd="2" destOrd="0" presId="urn:microsoft.com/office/officeart/2005/8/layout/hProcess11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F463C337-780C-4823-9816-EC2A908C4F4B}" type="doc">
      <dgm:prSet loTypeId="urn:microsoft.com/office/officeart/2005/8/layout/pyramid2" loCatId="pyramid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9877F4F-E321-40E8-B45A-C8AD5504D901}">
      <dgm:prSet/>
      <dgm:spPr/>
      <dgm:t>
        <a:bodyPr/>
        <a:lstStyle/>
        <a:p>
          <a:pPr algn="l" rtl="0"/>
          <a:r>
            <a:rPr lang="en-US" dirty="0" smtClean="0"/>
            <a:t>Using a Stressed instrument</a:t>
          </a:r>
          <a:endParaRPr lang="en-US" dirty="0"/>
        </a:p>
      </dgm:t>
    </dgm:pt>
    <dgm:pt modelId="{465D6E8F-8CB9-4FCF-BBD5-88166075C78A}" type="parTrans" cxnId="{11C11ABF-E552-43FD-84B1-08825FDA6CE7}">
      <dgm:prSet/>
      <dgm:spPr/>
      <dgm:t>
        <a:bodyPr/>
        <a:lstStyle/>
        <a:p>
          <a:endParaRPr lang="en-US"/>
        </a:p>
      </dgm:t>
    </dgm:pt>
    <dgm:pt modelId="{CF3598F1-FE22-4384-AE98-5E4BFCC5224E}" type="sibTrans" cxnId="{11C11ABF-E552-43FD-84B1-08825FDA6CE7}">
      <dgm:prSet/>
      <dgm:spPr/>
      <dgm:t>
        <a:bodyPr/>
        <a:lstStyle/>
        <a:p>
          <a:endParaRPr lang="en-US"/>
        </a:p>
      </dgm:t>
    </dgm:pt>
    <dgm:pt modelId="{0E18A929-C6EC-4FDF-9351-937B97F25363}">
      <dgm:prSet/>
      <dgm:spPr/>
      <dgm:t>
        <a:bodyPr/>
        <a:lstStyle/>
        <a:p>
          <a:pPr algn="l" rtl="0"/>
          <a:r>
            <a:rPr lang="en-US" dirty="0" smtClean="0"/>
            <a:t>Placing exaggerated bends</a:t>
          </a:r>
          <a:endParaRPr lang="en-US" dirty="0"/>
        </a:p>
      </dgm:t>
    </dgm:pt>
    <dgm:pt modelId="{A3198031-9E5E-4039-A60A-104B4478E35A}" type="parTrans" cxnId="{3AB747B3-B629-4FE1-A4C0-9EE4A72CB116}">
      <dgm:prSet/>
      <dgm:spPr/>
      <dgm:t>
        <a:bodyPr/>
        <a:lstStyle/>
        <a:p>
          <a:endParaRPr lang="en-US"/>
        </a:p>
      </dgm:t>
    </dgm:pt>
    <dgm:pt modelId="{755AD9A9-55A5-43DA-93E7-6515E49E2BF4}" type="sibTrans" cxnId="{3AB747B3-B629-4FE1-A4C0-9EE4A72CB116}">
      <dgm:prSet/>
      <dgm:spPr/>
      <dgm:t>
        <a:bodyPr/>
        <a:lstStyle/>
        <a:p>
          <a:endParaRPr lang="en-US"/>
        </a:p>
      </dgm:t>
    </dgm:pt>
    <dgm:pt modelId="{1D8836A7-D2B7-4980-AE83-95A24BC0D590}">
      <dgm:prSet/>
      <dgm:spPr/>
      <dgm:t>
        <a:bodyPr/>
        <a:lstStyle/>
        <a:p>
          <a:pPr algn="l" rtl="0"/>
          <a:r>
            <a:rPr lang="en-US" dirty="0" smtClean="0"/>
            <a:t>Forcing a file before canal has been opened sufficiently.</a:t>
          </a:r>
          <a:endParaRPr lang="en-US" dirty="0"/>
        </a:p>
      </dgm:t>
    </dgm:pt>
    <dgm:pt modelId="{BA00B771-C6E0-43C6-ADE7-093594D7F004}" type="parTrans" cxnId="{97EF9131-A41E-42CA-8A27-CEDC08D94F24}">
      <dgm:prSet/>
      <dgm:spPr/>
      <dgm:t>
        <a:bodyPr/>
        <a:lstStyle/>
        <a:p>
          <a:endParaRPr lang="en-US"/>
        </a:p>
      </dgm:t>
    </dgm:pt>
    <dgm:pt modelId="{65CB8A57-EFFD-4F5F-BF3C-8EB4AFDF2CDF}" type="sibTrans" cxnId="{97EF9131-A41E-42CA-8A27-CEDC08D94F24}">
      <dgm:prSet/>
      <dgm:spPr/>
      <dgm:t>
        <a:bodyPr/>
        <a:lstStyle/>
        <a:p>
          <a:endParaRPr lang="en-US"/>
        </a:p>
      </dgm:t>
    </dgm:pt>
    <dgm:pt modelId="{D84DA46A-1CF4-42FB-BF5A-4E7D5A19105E}">
      <dgm:prSet/>
      <dgm:spPr/>
      <dgm:t>
        <a:bodyPr/>
        <a:lstStyle/>
        <a:p>
          <a:pPr algn="l" rtl="0"/>
          <a:r>
            <a:rPr lang="en-US" dirty="0" smtClean="0"/>
            <a:t>Inadequate access</a:t>
          </a:r>
          <a:endParaRPr lang="en-US" dirty="0"/>
        </a:p>
      </dgm:t>
    </dgm:pt>
    <dgm:pt modelId="{F9DF8D2F-C22C-45EE-AD25-39A7930FFF3A}" type="parTrans" cxnId="{94921793-8838-4E9F-BF3E-F2F459E30F30}">
      <dgm:prSet/>
      <dgm:spPr/>
      <dgm:t>
        <a:bodyPr/>
        <a:lstStyle/>
        <a:p>
          <a:endParaRPr lang="en-US"/>
        </a:p>
      </dgm:t>
    </dgm:pt>
    <dgm:pt modelId="{A044187F-3242-454C-B849-09FA081531FB}" type="sibTrans" cxnId="{94921793-8838-4E9F-BF3E-F2F459E30F30}">
      <dgm:prSet/>
      <dgm:spPr/>
      <dgm:t>
        <a:bodyPr/>
        <a:lstStyle/>
        <a:p>
          <a:endParaRPr lang="en-US"/>
        </a:p>
      </dgm:t>
    </dgm:pt>
    <dgm:pt modelId="{35428C2B-C6C5-41B4-8BBC-6E1A77C37FF5}">
      <dgm:prSet/>
      <dgm:spPr/>
      <dgm:t>
        <a:bodyPr/>
        <a:lstStyle/>
        <a:p>
          <a:pPr algn="l" rtl="0"/>
          <a:r>
            <a:rPr lang="en-US" dirty="0" smtClean="0"/>
            <a:t>Anatomy of the canal</a:t>
          </a:r>
          <a:endParaRPr lang="en-US" dirty="0"/>
        </a:p>
      </dgm:t>
    </dgm:pt>
    <dgm:pt modelId="{E3CF077E-6DBF-4DCF-B52C-33D43CDD19BC}" type="parTrans" cxnId="{D40C055E-33D8-44D9-853F-DE0B1EC0284C}">
      <dgm:prSet/>
      <dgm:spPr/>
      <dgm:t>
        <a:bodyPr/>
        <a:lstStyle/>
        <a:p>
          <a:endParaRPr lang="en-US"/>
        </a:p>
      </dgm:t>
    </dgm:pt>
    <dgm:pt modelId="{8AABC7EE-EB80-4E7C-8B91-A6DD0F78A6AC}" type="sibTrans" cxnId="{D40C055E-33D8-44D9-853F-DE0B1EC0284C}">
      <dgm:prSet/>
      <dgm:spPr/>
      <dgm:t>
        <a:bodyPr/>
        <a:lstStyle/>
        <a:p>
          <a:endParaRPr lang="en-US"/>
        </a:p>
      </dgm:t>
    </dgm:pt>
    <dgm:pt modelId="{7236452A-475C-4FBD-A247-E7D7B25DA56E}">
      <dgm:prSet/>
      <dgm:spPr/>
      <dgm:t>
        <a:bodyPr/>
        <a:lstStyle/>
        <a:p>
          <a:pPr algn="l" rtl="0"/>
          <a:r>
            <a:rPr lang="en-US" dirty="0" smtClean="0"/>
            <a:t>Instrument is advanced into the canal until it binds, and efforts to remove it .</a:t>
          </a:r>
          <a:endParaRPr lang="en-US" dirty="0"/>
        </a:p>
      </dgm:t>
    </dgm:pt>
    <dgm:pt modelId="{AEF69D56-0F8D-429A-8F77-912BB62682CC}" type="parTrans" cxnId="{16F01FB6-439B-4CD4-95A6-31B5E6F14AD2}">
      <dgm:prSet/>
      <dgm:spPr/>
      <dgm:t>
        <a:bodyPr/>
        <a:lstStyle/>
        <a:p>
          <a:endParaRPr lang="en-US"/>
        </a:p>
      </dgm:t>
    </dgm:pt>
    <dgm:pt modelId="{245A5FD2-4E50-4EB5-9401-CC57696C3970}" type="sibTrans" cxnId="{16F01FB6-439B-4CD4-95A6-31B5E6F14AD2}">
      <dgm:prSet/>
      <dgm:spPr/>
      <dgm:t>
        <a:bodyPr/>
        <a:lstStyle/>
        <a:p>
          <a:endParaRPr lang="en-US"/>
        </a:p>
      </dgm:t>
    </dgm:pt>
    <dgm:pt modelId="{9DD5F3EF-1733-4169-909D-E05F2CA60806}">
      <dgm:prSet/>
      <dgm:spPr/>
      <dgm:t>
        <a:bodyPr/>
        <a:lstStyle/>
        <a:p>
          <a:pPr algn="l" rtl="0"/>
          <a:r>
            <a:rPr lang="en-US" dirty="0" smtClean="0"/>
            <a:t>Manufacturing defects</a:t>
          </a:r>
          <a:endParaRPr lang="en-US" dirty="0"/>
        </a:p>
      </dgm:t>
    </dgm:pt>
    <dgm:pt modelId="{62BEE873-E775-40CE-A193-C11C8177EB4B}" type="parTrans" cxnId="{BAA046CE-E9E2-41F8-8209-5EDF60822412}">
      <dgm:prSet/>
      <dgm:spPr/>
      <dgm:t>
        <a:bodyPr/>
        <a:lstStyle/>
        <a:p>
          <a:endParaRPr lang="en-US"/>
        </a:p>
      </dgm:t>
    </dgm:pt>
    <dgm:pt modelId="{289314B5-ED6D-4E3F-8917-6DD88E39C647}" type="sibTrans" cxnId="{BAA046CE-E9E2-41F8-8209-5EDF60822412}">
      <dgm:prSet/>
      <dgm:spPr/>
      <dgm:t>
        <a:bodyPr/>
        <a:lstStyle/>
        <a:p>
          <a:endParaRPr lang="en-US"/>
        </a:p>
      </dgm:t>
    </dgm:pt>
    <dgm:pt modelId="{5B967545-A4C3-412B-B4CB-ACAE4304203E}" type="pres">
      <dgm:prSet presAssocID="{F463C337-780C-4823-9816-EC2A908C4F4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8D8C8F3-82C3-450B-BB93-1B3DECC0A8EF}" type="pres">
      <dgm:prSet presAssocID="{F463C337-780C-4823-9816-EC2A908C4F4B}" presName="pyramid" presStyleLbl="node1" presStyleIdx="0" presStyleCnt="1" custScaleX="109000"/>
      <dgm:spPr/>
    </dgm:pt>
    <dgm:pt modelId="{6836F9BF-FB7D-4CA3-A7D2-535D734C76A6}" type="pres">
      <dgm:prSet presAssocID="{F463C337-780C-4823-9816-EC2A908C4F4B}" presName="theList" presStyleCnt="0"/>
      <dgm:spPr/>
    </dgm:pt>
    <dgm:pt modelId="{CAA5B2D5-FEF4-43A5-A822-8998FE29239C}" type="pres">
      <dgm:prSet presAssocID="{79877F4F-E321-40E8-B45A-C8AD5504D901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64E0D-3D00-49F7-A826-F9BB85404015}" type="pres">
      <dgm:prSet presAssocID="{79877F4F-E321-40E8-B45A-C8AD5504D901}" presName="aSpace" presStyleCnt="0"/>
      <dgm:spPr/>
    </dgm:pt>
    <dgm:pt modelId="{EDF64873-B9A0-48CC-8316-F718117C3222}" type="pres">
      <dgm:prSet presAssocID="{0E18A929-C6EC-4FDF-9351-937B97F25363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A68C5-2D95-4AC3-BC4F-CBA7DB7BE12A}" type="pres">
      <dgm:prSet presAssocID="{0E18A929-C6EC-4FDF-9351-937B97F25363}" presName="aSpace" presStyleCnt="0"/>
      <dgm:spPr/>
    </dgm:pt>
    <dgm:pt modelId="{3848C565-46E9-49D8-9564-74026386733E}" type="pres">
      <dgm:prSet presAssocID="{1D8836A7-D2B7-4980-AE83-95A24BC0D590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ED3E3-732B-4C0E-B20C-B7A6D765F42A}" type="pres">
      <dgm:prSet presAssocID="{1D8836A7-D2B7-4980-AE83-95A24BC0D590}" presName="aSpace" presStyleCnt="0"/>
      <dgm:spPr/>
    </dgm:pt>
    <dgm:pt modelId="{CD8B2C91-D83D-4F6E-AB8A-449F89C08556}" type="pres">
      <dgm:prSet presAssocID="{D84DA46A-1CF4-42FB-BF5A-4E7D5A19105E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6503C-DCF7-4193-95CA-98C90D1E4165}" type="pres">
      <dgm:prSet presAssocID="{D84DA46A-1CF4-42FB-BF5A-4E7D5A19105E}" presName="aSpace" presStyleCnt="0"/>
      <dgm:spPr/>
    </dgm:pt>
    <dgm:pt modelId="{19CC385A-A660-4D4F-B7A9-BBFDC95B9E22}" type="pres">
      <dgm:prSet presAssocID="{35428C2B-C6C5-41B4-8BBC-6E1A77C37FF5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13E74-C09D-48E5-B7DF-2BC3563D5528}" type="pres">
      <dgm:prSet presAssocID="{35428C2B-C6C5-41B4-8BBC-6E1A77C37FF5}" presName="aSpace" presStyleCnt="0"/>
      <dgm:spPr/>
    </dgm:pt>
    <dgm:pt modelId="{76D4DE82-0A92-421C-9284-BB274AAF2E0F}" type="pres">
      <dgm:prSet presAssocID="{7236452A-475C-4FBD-A247-E7D7B25DA56E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8588F-5D3E-49BE-B135-73ADAC1C0F04}" type="pres">
      <dgm:prSet presAssocID="{7236452A-475C-4FBD-A247-E7D7B25DA56E}" presName="aSpace" presStyleCnt="0"/>
      <dgm:spPr/>
    </dgm:pt>
    <dgm:pt modelId="{9410D140-E1BB-407E-96BD-A9B678B07D9A}" type="pres">
      <dgm:prSet presAssocID="{9DD5F3EF-1733-4169-909D-E05F2CA60806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DA60B-263A-4E8E-82DC-DEE2E5F22717}" type="pres">
      <dgm:prSet presAssocID="{9DD5F3EF-1733-4169-909D-E05F2CA60806}" presName="aSpace" presStyleCnt="0"/>
      <dgm:spPr/>
    </dgm:pt>
  </dgm:ptLst>
  <dgm:cxnLst>
    <dgm:cxn modelId="{94921793-8838-4E9F-BF3E-F2F459E30F30}" srcId="{F463C337-780C-4823-9816-EC2A908C4F4B}" destId="{D84DA46A-1CF4-42FB-BF5A-4E7D5A19105E}" srcOrd="3" destOrd="0" parTransId="{F9DF8D2F-C22C-45EE-AD25-39A7930FFF3A}" sibTransId="{A044187F-3242-454C-B849-09FA081531FB}"/>
    <dgm:cxn modelId="{3CA43A69-ED60-4172-8C3C-39F011546864}" type="presOf" srcId="{35428C2B-C6C5-41B4-8BBC-6E1A77C37FF5}" destId="{19CC385A-A660-4D4F-B7A9-BBFDC95B9E22}" srcOrd="0" destOrd="0" presId="urn:microsoft.com/office/officeart/2005/8/layout/pyramid2"/>
    <dgm:cxn modelId="{2B35A9F9-E1B9-4AD8-A8D5-FB9E12D3125C}" type="presOf" srcId="{F463C337-780C-4823-9816-EC2A908C4F4B}" destId="{5B967545-A4C3-412B-B4CB-ACAE4304203E}" srcOrd="0" destOrd="0" presId="urn:microsoft.com/office/officeart/2005/8/layout/pyramid2"/>
    <dgm:cxn modelId="{11C11ABF-E552-43FD-84B1-08825FDA6CE7}" srcId="{F463C337-780C-4823-9816-EC2A908C4F4B}" destId="{79877F4F-E321-40E8-B45A-C8AD5504D901}" srcOrd="0" destOrd="0" parTransId="{465D6E8F-8CB9-4FCF-BBD5-88166075C78A}" sibTransId="{CF3598F1-FE22-4384-AE98-5E4BFCC5224E}"/>
    <dgm:cxn modelId="{64AEB738-8C60-49CF-8597-79602EE46A21}" type="presOf" srcId="{7236452A-475C-4FBD-A247-E7D7B25DA56E}" destId="{76D4DE82-0A92-421C-9284-BB274AAF2E0F}" srcOrd="0" destOrd="0" presId="urn:microsoft.com/office/officeart/2005/8/layout/pyramid2"/>
    <dgm:cxn modelId="{97EF9131-A41E-42CA-8A27-CEDC08D94F24}" srcId="{F463C337-780C-4823-9816-EC2A908C4F4B}" destId="{1D8836A7-D2B7-4980-AE83-95A24BC0D590}" srcOrd="2" destOrd="0" parTransId="{BA00B771-C6E0-43C6-ADE7-093594D7F004}" sibTransId="{65CB8A57-EFFD-4F5F-BF3C-8EB4AFDF2CDF}"/>
    <dgm:cxn modelId="{D40C055E-33D8-44D9-853F-DE0B1EC0284C}" srcId="{F463C337-780C-4823-9816-EC2A908C4F4B}" destId="{35428C2B-C6C5-41B4-8BBC-6E1A77C37FF5}" srcOrd="4" destOrd="0" parTransId="{E3CF077E-6DBF-4DCF-B52C-33D43CDD19BC}" sibTransId="{8AABC7EE-EB80-4E7C-8B91-A6DD0F78A6AC}"/>
    <dgm:cxn modelId="{914851E5-9C5D-496F-879B-E7838F3B7864}" type="presOf" srcId="{1D8836A7-D2B7-4980-AE83-95A24BC0D590}" destId="{3848C565-46E9-49D8-9564-74026386733E}" srcOrd="0" destOrd="0" presId="urn:microsoft.com/office/officeart/2005/8/layout/pyramid2"/>
    <dgm:cxn modelId="{C4286D29-9E5F-43E5-B2D9-6B7ACD20A772}" type="presOf" srcId="{0E18A929-C6EC-4FDF-9351-937B97F25363}" destId="{EDF64873-B9A0-48CC-8316-F718117C3222}" srcOrd="0" destOrd="0" presId="urn:microsoft.com/office/officeart/2005/8/layout/pyramid2"/>
    <dgm:cxn modelId="{3AB747B3-B629-4FE1-A4C0-9EE4A72CB116}" srcId="{F463C337-780C-4823-9816-EC2A908C4F4B}" destId="{0E18A929-C6EC-4FDF-9351-937B97F25363}" srcOrd="1" destOrd="0" parTransId="{A3198031-9E5E-4039-A60A-104B4478E35A}" sibTransId="{755AD9A9-55A5-43DA-93E7-6515E49E2BF4}"/>
    <dgm:cxn modelId="{41DF03C5-6BEC-473F-B518-4499B952FBF5}" type="presOf" srcId="{D84DA46A-1CF4-42FB-BF5A-4E7D5A19105E}" destId="{CD8B2C91-D83D-4F6E-AB8A-449F89C08556}" srcOrd="0" destOrd="0" presId="urn:microsoft.com/office/officeart/2005/8/layout/pyramid2"/>
    <dgm:cxn modelId="{6C88371A-43A5-4A0B-B524-D1210443EE85}" type="presOf" srcId="{79877F4F-E321-40E8-B45A-C8AD5504D901}" destId="{CAA5B2D5-FEF4-43A5-A822-8998FE29239C}" srcOrd="0" destOrd="0" presId="urn:microsoft.com/office/officeart/2005/8/layout/pyramid2"/>
    <dgm:cxn modelId="{BAA046CE-E9E2-41F8-8209-5EDF60822412}" srcId="{F463C337-780C-4823-9816-EC2A908C4F4B}" destId="{9DD5F3EF-1733-4169-909D-E05F2CA60806}" srcOrd="6" destOrd="0" parTransId="{62BEE873-E775-40CE-A193-C11C8177EB4B}" sibTransId="{289314B5-ED6D-4E3F-8917-6DD88E39C647}"/>
    <dgm:cxn modelId="{CFB587EC-0B95-4A5F-BCD1-F32D6CE39254}" type="presOf" srcId="{9DD5F3EF-1733-4169-909D-E05F2CA60806}" destId="{9410D140-E1BB-407E-96BD-A9B678B07D9A}" srcOrd="0" destOrd="0" presId="urn:microsoft.com/office/officeart/2005/8/layout/pyramid2"/>
    <dgm:cxn modelId="{16F01FB6-439B-4CD4-95A6-31B5E6F14AD2}" srcId="{F463C337-780C-4823-9816-EC2A908C4F4B}" destId="{7236452A-475C-4FBD-A247-E7D7B25DA56E}" srcOrd="5" destOrd="0" parTransId="{AEF69D56-0F8D-429A-8F77-912BB62682CC}" sibTransId="{245A5FD2-4E50-4EB5-9401-CC57696C3970}"/>
    <dgm:cxn modelId="{3599A480-3B04-4ED7-A694-56D8767A596C}" type="presParOf" srcId="{5B967545-A4C3-412B-B4CB-ACAE4304203E}" destId="{D8D8C8F3-82C3-450B-BB93-1B3DECC0A8EF}" srcOrd="0" destOrd="0" presId="urn:microsoft.com/office/officeart/2005/8/layout/pyramid2"/>
    <dgm:cxn modelId="{B8E12305-98C2-4C1C-ABE4-FF9E3149981C}" type="presParOf" srcId="{5B967545-A4C3-412B-B4CB-ACAE4304203E}" destId="{6836F9BF-FB7D-4CA3-A7D2-535D734C76A6}" srcOrd="1" destOrd="0" presId="urn:microsoft.com/office/officeart/2005/8/layout/pyramid2"/>
    <dgm:cxn modelId="{897E6613-3E13-44E9-B2D8-2AC072E50433}" type="presParOf" srcId="{6836F9BF-FB7D-4CA3-A7D2-535D734C76A6}" destId="{CAA5B2D5-FEF4-43A5-A822-8998FE29239C}" srcOrd="0" destOrd="0" presId="urn:microsoft.com/office/officeart/2005/8/layout/pyramid2"/>
    <dgm:cxn modelId="{F3189930-EBC8-4FB8-8FA9-D498B82DEF2B}" type="presParOf" srcId="{6836F9BF-FB7D-4CA3-A7D2-535D734C76A6}" destId="{8F164E0D-3D00-49F7-A826-F9BB85404015}" srcOrd="1" destOrd="0" presId="urn:microsoft.com/office/officeart/2005/8/layout/pyramid2"/>
    <dgm:cxn modelId="{69D44F3B-5EEC-4881-9074-15CD8D11801A}" type="presParOf" srcId="{6836F9BF-FB7D-4CA3-A7D2-535D734C76A6}" destId="{EDF64873-B9A0-48CC-8316-F718117C3222}" srcOrd="2" destOrd="0" presId="urn:microsoft.com/office/officeart/2005/8/layout/pyramid2"/>
    <dgm:cxn modelId="{C91D6573-5A0B-44B6-80C5-973D2B939F00}" type="presParOf" srcId="{6836F9BF-FB7D-4CA3-A7D2-535D734C76A6}" destId="{B85A68C5-2D95-4AC3-BC4F-CBA7DB7BE12A}" srcOrd="3" destOrd="0" presId="urn:microsoft.com/office/officeart/2005/8/layout/pyramid2"/>
    <dgm:cxn modelId="{E61737FF-48B4-4AFA-AC0E-71CAC4BFC5E8}" type="presParOf" srcId="{6836F9BF-FB7D-4CA3-A7D2-535D734C76A6}" destId="{3848C565-46E9-49D8-9564-74026386733E}" srcOrd="4" destOrd="0" presId="urn:microsoft.com/office/officeart/2005/8/layout/pyramid2"/>
    <dgm:cxn modelId="{4FB89763-93D0-4460-A00F-CBAB73B726F4}" type="presParOf" srcId="{6836F9BF-FB7D-4CA3-A7D2-535D734C76A6}" destId="{17EED3E3-732B-4C0E-B20C-B7A6D765F42A}" srcOrd="5" destOrd="0" presId="urn:microsoft.com/office/officeart/2005/8/layout/pyramid2"/>
    <dgm:cxn modelId="{F63DB89D-3BAB-4DDA-9281-B2BECC5E4E50}" type="presParOf" srcId="{6836F9BF-FB7D-4CA3-A7D2-535D734C76A6}" destId="{CD8B2C91-D83D-4F6E-AB8A-449F89C08556}" srcOrd="6" destOrd="0" presId="urn:microsoft.com/office/officeart/2005/8/layout/pyramid2"/>
    <dgm:cxn modelId="{5310324E-C157-4560-A62E-266DBB4735F2}" type="presParOf" srcId="{6836F9BF-FB7D-4CA3-A7D2-535D734C76A6}" destId="{3776503C-DCF7-4193-95CA-98C90D1E4165}" srcOrd="7" destOrd="0" presId="urn:microsoft.com/office/officeart/2005/8/layout/pyramid2"/>
    <dgm:cxn modelId="{CA93CB8D-6DB8-4E37-8D4F-4CF83A6F305A}" type="presParOf" srcId="{6836F9BF-FB7D-4CA3-A7D2-535D734C76A6}" destId="{19CC385A-A660-4D4F-B7A9-BBFDC95B9E22}" srcOrd="8" destOrd="0" presId="urn:microsoft.com/office/officeart/2005/8/layout/pyramid2"/>
    <dgm:cxn modelId="{48D89B64-9AEB-4292-9F1A-B7A13ED3911D}" type="presParOf" srcId="{6836F9BF-FB7D-4CA3-A7D2-535D734C76A6}" destId="{46113E74-C09D-48E5-B7DF-2BC3563D5528}" srcOrd="9" destOrd="0" presId="urn:microsoft.com/office/officeart/2005/8/layout/pyramid2"/>
    <dgm:cxn modelId="{BE09D27D-0DB6-4DD8-A632-2CF9AA9D4048}" type="presParOf" srcId="{6836F9BF-FB7D-4CA3-A7D2-535D734C76A6}" destId="{76D4DE82-0A92-421C-9284-BB274AAF2E0F}" srcOrd="10" destOrd="0" presId="urn:microsoft.com/office/officeart/2005/8/layout/pyramid2"/>
    <dgm:cxn modelId="{975B60FC-29A1-4437-A4F6-4A2E9A40D708}" type="presParOf" srcId="{6836F9BF-FB7D-4CA3-A7D2-535D734C76A6}" destId="{C578588F-5D3E-49BE-B135-73ADAC1C0F04}" srcOrd="11" destOrd="0" presId="urn:microsoft.com/office/officeart/2005/8/layout/pyramid2"/>
    <dgm:cxn modelId="{74D22CCC-7710-4A7F-8354-29A28692B865}" type="presParOf" srcId="{6836F9BF-FB7D-4CA3-A7D2-535D734C76A6}" destId="{9410D140-E1BB-407E-96BD-A9B678B07D9A}" srcOrd="12" destOrd="0" presId="urn:microsoft.com/office/officeart/2005/8/layout/pyramid2"/>
    <dgm:cxn modelId="{5E3B69D5-A091-4259-A2F9-A3B413A01FD0}" type="presParOf" srcId="{6836F9BF-FB7D-4CA3-A7D2-535D734C76A6}" destId="{450DA60B-263A-4E8E-82DC-DEE2E5F22717}" srcOrd="13" destOrd="0" presId="urn:microsoft.com/office/officeart/2005/8/layout/pyramid2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0ADD3FB-89A5-440D-A5C7-DEDE89698BDE}" type="doc">
      <dgm:prSet loTypeId="urn:microsoft.com/office/officeart/2005/8/layout/process1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8F71F07-DDF7-4BED-8361-47913C991D52}">
      <dgm:prSet/>
      <dgm:spPr/>
      <dgm:t>
        <a:bodyPr/>
        <a:lstStyle/>
        <a:p>
          <a:pPr algn="l" rtl="0"/>
          <a:r>
            <a:rPr lang="en-US" dirty="0" smtClean="0"/>
            <a:t>Attempt to remove the instrument</a:t>
          </a:r>
        </a:p>
        <a:p>
          <a:pPr algn="l" rtl="0"/>
          <a:r>
            <a:rPr lang="en-US" dirty="0" smtClean="0"/>
            <a:t>Attempt to by pass it</a:t>
          </a:r>
        </a:p>
        <a:p>
          <a:pPr algn="l" rtl="0"/>
          <a:r>
            <a:rPr lang="en-US" dirty="0" smtClean="0"/>
            <a:t>Prepare and </a:t>
          </a:r>
          <a:r>
            <a:rPr lang="en-US" dirty="0" err="1" smtClean="0"/>
            <a:t>obturate</a:t>
          </a:r>
          <a:r>
            <a:rPr lang="en-US" dirty="0" smtClean="0"/>
            <a:t> up to the separated segment.</a:t>
          </a:r>
          <a:endParaRPr lang="en-US" dirty="0"/>
        </a:p>
      </dgm:t>
    </dgm:pt>
    <dgm:pt modelId="{2126AEBD-BB13-48E5-B521-7DD4BCA04A73}" type="parTrans" cxnId="{21B83D7D-A8EF-481E-9EB4-EAE186EF449F}">
      <dgm:prSet/>
      <dgm:spPr/>
      <dgm:t>
        <a:bodyPr/>
        <a:lstStyle/>
        <a:p>
          <a:endParaRPr lang="en-US"/>
        </a:p>
      </dgm:t>
    </dgm:pt>
    <dgm:pt modelId="{C3851074-33C8-453B-80E9-CBDF4EA48E8B}" type="sibTrans" cxnId="{21B83D7D-A8EF-481E-9EB4-EAE186EF449F}">
      <dgm:prSet/>
      <dgm:spPr/>
      <dgm:t>
        <a:bodyPr/>
        <a:lstStyle/>
        <a:p>
          <a:endParaRPr lang="en-US"/>
        </a:p>
      </dgm:t>
    </dgm:pt>
    <dgm:pt modelId="{008B7D94-F8D7-4449-AA61-B34D563762E1}" type="pres">
      <dgm:prSet presAssocID="{70ADD3FB-89A5-440D-A5C7-DEDE89698B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8E216-C5AC-4374-A367-334C5C2DFA26}" type="pres">
      <dgm:prSet presAssocID="{08F71F07-DDF7-4BED-8361-47913C991D52}" presName="node" presStyleLbl="node1" presStyleIdx="0" presStyleCnt="1" custLinFactNeighborX="1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83D7D-A8EF-481E-9EB4-EAE186EF449F}" srcId="{70ADD3FB-89A5-440D-A5C7-DEDE89698BDE}" destId="{08F71F07-DDF7-4BED-8361-47913C991D52}" srcOrd="0" destOrd="0" parTransId="{2126AEBD-BB13-48E5-B521-7DD4BCA04A73}" sibTransId="{C3851074-33C8-453B-80E9-CBDF4EA48E8B}"/>
    <dgm:cxn modelId="{44776220-0368-426B-8CB9-2735065A6418}" type="presOf" srcId="{08F71F07-DDF7-4BED-8361-47913C991D52}" destId="{A588E216-C5AC-4374-A367-334C5C2DFA26}" srcOrd="0" destOrd="0" presId="urn:microsoft.com/office/officeart/2005/8/layout/process1"/>
    <dgm:cxn modelId="{8BF8F864-CD28-43DD-972E-4E2DBAD05C8A}" type="presOf" srcId="{70ADD3FB-89A5-440D-A5C7-DEDE89698BDE}" destId="{008B7D94-F8D7-4449-AA61-B34D563762E1}" srcOrd="0" destOrd="0" presId="urn:microsoft.com/office/officeart/2005/8/layout/process1"/>
    <dgm:cxn modelId="{3DE582DF-6607-497E-A811-73CA74A6A0FB}" type="presParOf" srcId="{008B7D94-F8D7-4449-AA61-B34D563762E1}" destId="{A588E216-C5AC-4374-A367-334C5C2DFA26}" srcOrd="0" destOrd="0" presId="urn:microsoft.com/office/officeart/2005/8/layout/process1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5C83C7E9-CA40-468B-909F-C14FB8AA1AA2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14B7FFF-ACAC-45E6-8D9E-F8C14BF1FA40}">
      <dgm:prSet/>
      <dgm:spPr/>
      <dgm:t>
        <a:bodyPr/>
        <a:lstStyle/>
        <a:p>
          <a:pPr rtl="0"/>
          <a:r>
            <a:rPr lang="en-US" dirty="0" smtClean="0"/>
            <a:t>Loss of WL</a:t>
          </a:r>
          <a:endParaRPr lang="en-US" dirty="0"/>
        </a:p>
      </dgm:t>
    </dgm:pt>
    <dgm:pt modelId="{BD7DFCE9-CBCC-4A74-AC92-31E38E28A8D0}" type="parTrans" cxnId="{A87900B5-370D-447B-8A62-F48FA728DDB1}">
      <dgm:prSet/>
      <dgm:spPr/>
      <dgm:t>
        <a:bodyPr/>
        <a:lstStyle/>
        <a:p>
          <a:endParaRPr lang="en-US"/>
        </a:p>
      </dgm:t>
    </dgm:pt>
    <dgm:pt modelId="{01B533FF-F03F-44B8-B804-A975539D4CD2}" type="sibTrans" cxnId="{A87900B5-370D-447B-8A62-F48FA728DDB1}">
      <dgm:prSet/>
      <dgm:spPr/>
      <dgm:t>
        <a:bodyPr/>
        <a:lstStyle/>
        <a:p>
          <a:endParaRPr lang="en-US"/>
        </a:p>
      </dgm:t>
    </dgm:pt>
    <dgm:pt modelId="{7ABD8A36-14A4-460C-8136-38D1594E35B5}">
      <dgm:prSet/>
      <dgm:spPr/>
      <dgm:t>
        <a:bodyPr/>
        <a:lstStyle/>
        <a:p>
          <a:pPr rtl="0"/>
          <a:r>
            <a:rPr lang="en-US" dirty="0" smtClean="0"/>
            <a:t>Shortened instrument</a:t>
          </a:r>
          <a:endParaRPr lang="en-US" dirty="0"/>
        </a:p>
      </dgm:t>
    </dgm:pt>
    <dgm:pt modelId="{35CDEB14-209F-487E-BF11-99DB4BB26A88}" type="parTrans" cxnId="{27C4E3D0-9BF2-4CCE-AE5E-5EE6BDE6D7C0}">
      <dgm:prSet/>
      <dgm:spPr/>
      <dgm:t>
        <a:bodyPr/>
        <a:lstStyle/>
        <a:p>
          <a:endParaRPr lang="en-US"/>
        </a:p>
      </dgm:t>
    </dgm:pt>
    <dgm:pt modelId="{396D9BD4-D459-4E17-9AFC-F735AACB73A2}" type="sibTrans" cxnId="{27C4E3D0-9BF2-4CCE-AE5E-5EE6BDE6D7C0}">
      <dgm:prSet/>
      <dgm:spPr/>
      <dgm:t>
        <a:bodyPr/>
        <a:lstStyle/>
        <a:p>
          <a:endParaRPr lang="en-US"/>
        </a:p>
      </dgm:t>
    </dgm:pt>
    <dgm:pt modelId="{D0E74199-0652-4ED3-B57D-A4460DFF9575}">
      <dgm:prSet/>
      <dgm:spPr/>
      <dgm:t>
        <a:bodyPr/>
        <a:lstStyle/>
        <a:p>
          <a:pPr rtl="0"/>
          <a:r>
            <a:rPr lang="en-US" dirty="0" smtClean="0"/>
            <a:t>Radiographic confirmation</a:t>
          </a:r>
          <a:endParaRPr lang="en-US" dirty="0"/>
        </a:p>
      </dgm:t>
    </dgm:pt>
    <dgm:pt modelId="{AFFCC4EE-A85C-460E-8216-3AE020BBCAE9}" type="parTrans" cxnId="{77995A34-A38D-49FD-B129-B8387DE9362E}">
      <dgm:prSet/>
      <dgm:spPr/>
      <dgm:t>
        <a:bodyPr/>
        <a:lstStyle/>
        <a:p>
          <a:endParaRPr lang="en-US"/>
        </a:p>
      </dgm:t>
    </dgm:pt>
    <dgm:pt modelId="{1ED3BCFE-0452-4157-A634-EEDADE062158}" type="sibTrans" cxnId="{77995A34-A38D-49FD-B129-B8387DE9362E}">
      <dgm:prSet/>
      <dgm:spPr/>
      <dgm:t>
        <a:bodyPr/>
        <a:lstStyle/>
        <a:p>
          <a:endParaRPr lang="en-US"/>
        </a:p>
      </dgm:t>
    </dgm:pt>
    <dgm:pt modelId="{29F4C7B5-8162-476F-A05B-C4A3A8FB8DB0}" type="pres">
      <dgm:prSet presAssocID="{5C83C7E9-CA40-468B-909F-C14FB8AA1A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A1EC74-E8B2-47D0-BABD-175FF370728B}" type="pres">
      <dgm:prSet presAssocID="{814B7FFF-ACAC-45E6-8D9E-F8C14BF1FA40}" presName="node" presStyleLbl="node1" presStyleIdx="0" presStyleCnt="3" custLinFactNeighborX="10769" custLinFactNeighborY="-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CA7BB-5DC2-4B41-9E2D-F2BD20DDD4E8}" type="pres">
      <dgm:prSet presAssocID="{01B533FF-F03F-44B8-B804-A975539D4CD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3483160-5B63-4A6C-A6B0-9DFC93B796F8}" type="pres">
      <dgm:prSet presAssocID="{01B533FF-F03F-44B8-B804-A975539D4CD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521DA70-E078-4153-B199-9A1562BD8687}" type="pres">
      <dgm:prSet presAssocID="{7ABD8A36-14A4-460C-8136-38D1594E35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24182-AACF-400E-A5E5-5D8F711BBEAB}" type="pres">
      <dgm:prSet presAssocID="{396D9BD4-D459-4E17-9AFC-F735AACB73A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3D29B3E-F649-4739-9D65-783CB14AB97B}" type="pres">
      <dgm:prSet presAssocID="{396D9BD4-D459-4E17-9AFC-F735AACB73A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EA1B4C4-2942-4E33-81D5-8F77E1305B0D}" type="pres">
      <dgm:prSet presAssocID="{D0E74199-0652-4ED3-B57D-A4460DFF95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C4E3D0-9BF2-4CCE-AE5E-5EE6BDE6D7C0}" srcId="{5C83C7E9-CA40-468B-909F-C14FB8AA1AA2}" destId="{7ABD8A36-14A4-460C-8136-38D1594E35B5}" srcOrd="1" destOrd="0" parTransId="{35CDEB14-209F-487E-BF11-99DB4BB26A88}" sibTransId="{396D9BD4-D459-4E17-9AFC-F735AACB73A2}"/>
    <dgm:cxn modelId="{8A8B0012-1E33-4FA3-91EF-C2A1675FCC32}" type="presOf" srcId="{01B533FF-F03F-44B8-B804-A975539D4CD2}" destId="{C3483160-5B63-4A6C-A6B0-9DFC93B796F8}" srcOrd="1" destOrd="0" presId="urn:microsoft.com/office/officeart/2005/8/layout/process1"/>
    <dgm:cxn modelId="{A87900B5-370D-447B-8A62-F48FA728DDB1}" srcId="{5C83C7E9-CA40-468B-909F-C14FB8AA1AA2}" destId="{814B7FFF-ACAC-45E6-8D9E-F8C14BF1FA40}" srcOrd="0" destOrd="0" parTransId="{BD7DFCE9-CBCC-4A74-AC92-31E38E28A8D0}" sibTransId="{01B533FF-F03F-44B8-B804-A975539D4CD2}"/>
    <dgm:cxn modelId="{FE8D105D-86D4-4408-A1D0-D8090941054C}" type="presOf" srcId="{814B7FFF-ACAC-45E6-8D9E-F8C14BF1FA40}" destId="{2BA1EC74-E8B2-47D0-BABD-175FF370728B}" srcOrd="0" destOrd="0" presId="urn:microsoft.com/office/officeart/2005/8/layout/process1"/>
    <dgm:cxn modelId="{3F2EF2D0-EDB1-46E2-8F5F-CF05E7E2895D}" type="presOf" srcId="{396D9BD4-D459-4E17-9AFC-F735AACB73A2}" destId="{33D29B3E-F649-4739-9D65-783CB14AB97B}" srcOrd="1" destOrd="0" presId="urn:microsoft.com/office/officeart/2005/8/layout/process1"/>
    <dgm:cxn modelId="{77995A34-A38D-49FD-B129-B8387DE9362E}" srcId="{5C83C7E9-CA40-468B-909F-C14FB8AA1AA2}" destId="{D0E74199-0652-4ED3-B57D-A4460DFF9575}" srcOrd="2" destOrd="0" parTransId="{AFFCC4EE-A85C-460E-8216-3AE020BBCAE9}" sibTransId="{1ED3BCFE-0452-4157-A634-EEDADE062158}"/>
    <dgm:cxn modelId="{FAE1CBAF-B0F5-4417-8628-3802ADCC5A2F}" type="presOf" srcId="{7ABD8A36-14A4-460C-8136-38D1594E35B5}" destId="{5521DA70-E078-4153-B199-9A1562BD8687}" srcOrd="0" destOrd="0" presId="urn:microsoft.com/office/officeart/2005/8/layout/process1"/>
    <dgm:cxn modelId="{64248CA0-E5D2-4BAA-A1AE-A421B43CD0DB}" type="presOf" srcId="{396D9BD4-D459-4E17-9AFC-F735AACB73A2}" destId="{6E024182-AACF-400E-A5E5-5D8F711BBEAB}" srcOrd="0" destOrd="0" presId="urn:microsoft.com/office/officeart/2005/8/layout/process1"/>
    <dgm:cxn modelId="{9CED8CC6-9B65-4EC4-8E2F-3E60CB604A0C}" type="presOf" srcId="{D0E74199-0652-4ED3-B57D-A4460DFF9575}" destId="{DEA1B4C4-2942-4E33-81D5-8F77E1305B0D}" srcOrd="0" destOrd="0" presId="urn:microsoft.com/office/officeart/2005/8/layout/process1"/>
    <dgm:cxn modelId="{2B426958-B5B9-4E48-8525-56BD2BB92F8B}" type="presOf" srcId="{01B533FF-F03F-44B8-B804-A975539D4CD2}" destId="{53DCA7BB-5DC2-4B41-9E2D-F2BD20DDD4E8}" srcOrd="0" destOrd="0" presId="urn:microsoft.com/office/officeart/2005/8/layout/process1"/>
    <dgm:cxn modelId="{F7C12709-3521-4BAF-A32A-57F63088F8E8}" type="presOf" srcId="{5C83C7E9-CA40-468B-909F-C14FB8AA1AA2}" destId="{29F4C7B5-8162-476F-A05B-C4A3A8FB8DB0}" srcOrd="0" destOrd="0" presId="urn:microsoft.com/office/officeart/2005/8/layout/process1"/>
    <dgm:cxn modelId="{1677DC27-18E6-4391-85DA-688F6115AA0A}" type="presParOf" srcId="{29F4C7B5-8162-476F-A05B-C4A3A8FB8DB0}" destId="{2BA1EC74-E8B2-47D0-BABD-175FF370728B}" srcOrd="0" destOrd="0" presId="urn:microsoft.com/office/officeart/2005/8/layout/process1"/>
    <dgm:cxn modelId="{31818E6D-C1A7-43F3-82A8-CC55C4958E2A}" type="presParOf" srcId="{29F4C7B5-8162-476F-A05B-C4A3A8FB8DB0}" destId="{53DCA7BB-5DC2-4B41-9E2D-F2BD20DDD4E8}" srcOrd="1" destOrd="0" presId="urn:microsoft.com/office/officeart/2005/8/layout/process1"/>
    <dgm:cxn modelId="{C438B0B8-2F9F-4A3F-A793-CC066AAA58DA}" type="presParOf" srcId="{53DCA7BB-5DC2-4B41-9E2D-F2BD20DDD4E8}" destId="{C3483160-5B63-4A6C-A6B0-9DFC93B796F8}" srcOrd="0" destOrd="0" presId="urn:microsoft.com/office/officeart/2005/8/layout/process1"/>
    <dgm:cxn modelId="{23BECE6F-9A30-414B-A7E9-446CC393AB3E}" type="presParOf" srcId="{29F4C7B5-8162-476F-A05B-C4A3A8FB8DB0}" destId="{5521DA70-E078-4153-B199-9A1562BD8687}" srcOrd="2" destOrd="0" presId="urn:microsoft.com/office/officeart/2005/8/layout/process1"/>
    <dgm:cxn modelId="{528E6B2D-8EAA-45F4-91E7-56CE175E24DC}" type="presParOf" srcId="{29F4C7B5-8162-476F-A05B-C4A3A8FB8DB0}" destId="{6E024182-AACF-400E-A5E5-5D8F711BBEAB}" srcOrd="3" destOrd="0" presId="urn:microsoft.com/office/officeart/2005/8/layout/process1"/>
    <dgm:cxn modelId="{9497FDBB-EAFF-4304-8C39-2E3E775D5646}" type="presParOf" srcId="{6E024182-AACF-400E-A5E5-5D8F711BBEAB}" destId="{33D29B3E-F649-4739-9D65-783CB14AB97B}" srcOrd="0" destOrd="0" presId="urn:microsoft.com/office/officeart/2005/8/layout/process1"/>
    <dgm:cxn modelId="{544E2596-5BDA-444E-B009-E7CAC7DDB51D}" type="presParOf" srcId="{29F4C7B5-8162-476F-A05B-C4A3A8FB8DB0}" destId="{DEA1B4C4-2942-4E33-81D5-8F77E1305B0D}" srcOrd="4" destOrd="0" presId="urn:microsoft.com/office/officeart/2005/8/layout/process1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C583B65-C737-4574-88FB-B8FD28477B80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9FAD07-6899-4BD9-BD3C-C0CD269D767C}">
      <dgm:prSet/>
      <dgm:spPr/>
      <dgm:t>
        <a:bodyPr/>
        <a:lstStyle/>
        <a:p>
          <a:pPr algn="l" rtl="0"/>
          <a:r>
            <a:rPr lang="en-US" dirty="0" smtClean="0"/>
            <a:t>Useful for removing metallic objects from root canals. </a:t>
          </a:r>
        </a:p>
        <a:p>
          <a:pPr algn="ctr" rtl="0"/>
          <a:r>
            <a:rPr lang="en-US" dirty="0" smtClean="0"/>
            <a:t>It contains  a series of tubular trephine drills,&amp;  2 sizes of tubular  excavator.</a:t>
          </a:r>
          <a:endParaRPr lang="en-US" dirty="0"/>
        </a:p>
      </dgm:t>
    </dgm:pt>
    <dgm:pt modelId="{9C3C2915-A017-4132-931B-C29A621475AF}" type="parTrans" cxnId="{5830AEDA-6049-45CB-A532-63FB54C6BEE7}">
      <dgm:prSet/>
      <dgm:spPr/>
      <dgm:t>
        <a:bodyPr/>
        <a:lstStyle/>
        <a:p>
          <a:endParaRPr lang="en-US"/>
        </a:p>
      </dgm:t>
    </dgm:pt>
    <dgm:pt modelId="{F5F77983-0035-4370-9F5A-9D1FEB339733}" type="sibTrans" cxnId="{5830AEDA-6049-45CB-A532-63FB54C6BEE7}">
      <dgm:prSet/>
      <dgm:spPr/>
      <dgm:t>
        <a:bodyPr/>
        <a:lstStyle/>
        <a:p>
          <a:endParaRPr lang="en-US"/>
        </a:p>
      </dgm:t>
    </dgm:pt>
    <dgm:pt modelId="{7F284832-D032-44E5-8EF1-D2645C33821A}" type="pres">
      <dgm:prSet presAssocID="{CC583B65-C737-4574-88FB-B8FD28477B8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CA8089-283D-47A1-A4F8-E440DAB8FF41}" type="pres">
      <dgm:prSet presAssocID="{CC583B65-C737-4574-88FB-B8FD28477B80}" presName="arrow" presStyleLbl="bgShp" presStyleIdx="0" presStyleCnt="1"/>
      <dgm:spPr/>
    </dgm:pt>
    <dgm:pt modelId="{D56F0642-0864-4CDE-AE40-F8ED69E8FDCA}" type="pres">
      <dgm:prSet presAssocID="{CC583B65-C737-4574-88FB-B8FD28477B80}" presName="linearProcess" presStyleCnt="0"/>
      <dgm:spPr/>
    </dgm:pt>
    <dgm:pt modelId="{E7B0937D-C44D-42C5-9CB5-210CE5F517BE}" type="pres">
      <dgm:prSet presAssocID="{6A9FAD07-6899-4BD9-BD3C-C0CD269D767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8D8394-A98A-4E65-9D1E-BA29B2AE9230}" type="presOf" srcId="{CC583B65-C737-4574-88FB-B8FD28477B80}" destId="{7F284832-D032-44E5-8EF1-D2645C33821A}" srcOrd="0" destOrd="0" presId="urn:microsoft.com/office/officeart/2005/8/layout/hProcess9"/>
    <dgm:cxn modelId="{F8F7BC4F-8AF1-4045-87B9-5C8F1E61A864}" type="presOf" srcId="{6A9FAD07-6899-4BD9-BD3C-C0CD269D767C}" destId="{E7B0937D-C44D-42C5-9CB5-210CE5F517BE}" srcOrd="0" destOrd="0" presId="urn:microsoft.com/office/officeart/2005/8/layout/hProcess9"/>
    <dgm:cxn modelId="{5830AEDA-6049-45CB-A532-63FB54C6BEE7}" srcId="{CC583B65-C737-4574-88FB-B8FD28477B80}" destId="{6A9FAD07-6899-4BD9-BD3C-C0CD269D767C}" srcOrd="0" destOrd="0" parTransId="{9C3C2915-A017-4132-931B-C29A621475AF}" sibTransId="{F5F77983-0035-4370-9F5A-9D1FEB339733}"/>
    <dgm:cxn modelId="{1790C15C-65B3-4FFE-9BE9-BD303FA7715A}" type="presParOf" srcId="{7F284832-D032-44E5-8EF1-D2645C33821A}" destId="{4BCA8089-283D-47A1-A4F8-E440DAB8FF41}" srcOrd="0" destOrd="0" presId="urn:microsoft.com/office/officeart/2005/8/layout/hProcess9"/>
    <dgm:cxn modelId="{BE656079-6CE3-4941-9B81-8CC31F009C10}" type="presParOf" srcId="{7F284832-D032-44E5-8EF1-D2645C33821A}" destId="{D56F0642-0864-4CDE-AE40-F8ED69E8FDCA}" srcOrd="1" destOrd="0" presId="urn:microsoft.com/office/officeart/2005/8/layout/hProcess9"/>
    <dgm:cxn modelId="{67CCEA60-7A03-4EA5-9C4A-075313F9466B}" type="presParOf" srcId="{D56F0642-0864-4CDE-AE40-F8ED69E8FDCA}" destId="{E7B0937D-C44D-42C5-9CB5-210CE5F517BE}" srcOrd="0" destOrd="0" presId="urn:microsoft.com/office/officeart/2005/8/layout/hProcess9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03CF50FE-E7F1-4C18-875B-E0E0C091A1BD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DE794C-48F8-49E3-AE2A-81964BF15DE4}">
      <dgm:prSet/>
      <dgm:spPr/>
      <dgm:t>
        <a:bodyPr/>
        <a:lstStyle/>
        <a:p>
          <a:pPr algn="l" rtl="0"/>
          <a:r>
            <a:rPr lang="en-US" dirty="0" smtClean="0"/>
            <a:t>Instruments cannot be grasped directly.</a:t>
          </a:r>
        </a:p>
        <a:p>
          <a:pPr algn="l" rtl="0"/>
          <a:r>
            <a:rPr lang="en-US" dirty="0" smtClean="0"/>
            <a:t>Drilling with instruments remove excess dentin</a:t>
          </a:r>
        </a:p>
        <a:p>
          <a:pPr algn="l" rtl="0"/>
          <a:r>
            <a:rPr lang="en-US" dirty="0" smtClean="0"/>
            <a:t>Use of RC prep /</a:t>
          </a:r>
          <a:r>
            <a:rPr lang="en-US" dirty="0" err="1" smtClean="0"/>
            <a:t>NaOCl</a:t>
          </a:r>
          <a:endParaRPr lang="en-US" dirty="0" smtClean="0"/>
        </a:p>
        <a:p>
          <a:pPr algn="l" rtl="0"/>
          <a:r>
            <a:rPr lang="en-US" dirty="0" smtClean="0"/>
            <a:t>H file</a:t>
          </a:r>
        </a:p>
        <a:p>
          <a:pPr algn="l" rtl="0"/>
          <a:r>
            <a:rPr lang="en-US" dirty="0" smtClean="0"/>
            <a:t>Sonic instrumentation</a:t>
          </a:r>
          <a:endParaRPr lang="en-US" dirty="0"/>
        </a:p>
      </dgm:t>
    </dgm:pt>
    <dgm:pt modelId="{59CA953D-C5E7-449A-83C0-FD9979F45613}" type="parTrans" cxnId="{90ADDCAA-2F85-4015-B27E-FFF314435FB0}">
      <dgm:prSet/>
      <dgm:spPr/>
      <dgm:t>
        <a:bodyPr/>
        <a:lstStyle/>
        <a:p>
          <a:endParaRPr lang="en-US"/>
        </a:p>
      </dgm:t>
    </dgm:pt>
    <dgm:pt modelId="{CD13528E-4201-4532-A53E-30F53039CA07}" type="sibTrans" cxnId="{90ADDCAA-2F85-4015-B27E-FFF314435FB0}">
      <dgm:prSet/>
      <dgm:spPr/>
      <dgm:t>
        <a:bodyPr/>
        <a:lstStyle/>
        <a:p>
          <a:endParaRPr lang="en-US"/>
        </a:p>
      </dgm:t>
    </dgm:pt>
    <dgm:pt modelId="{2EF53540-91F4-490A-BCEA-838CBFA584F5}" type="pres">
      <dgm:prSet presAssocID="{03CF50FE-E7F1-4C18-875B-E0E0C091A1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5D3CE-47E3-4F57-9B05-8092A0424FE0}" type="pres">
      <dgm:prSet presAssocID="{30DE794C-48F8-49E3-AE2A-81964BF15DE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ADDCAA-2F85-4015-B27E-FFF314435FB0}" srcId="{03CF50FE-E7F1-4C18-875B-E0E0C091A1BD}" destId="{30DE794C-48F8-49E3-AE2A-81964BF15DE4}" srcOrd="0" destOrd="0" parTransId="{59CA953D-C5E7-449A-83C0-FD9979F45613}" sibTransId="{CD13528E-4201-4532-A53E-30F53039CA07}"/>
    <dgm:cxn modelId="{394DBE06-661D-487A-9F8F-C75B9E971822}" type="presOf" srcId="{03CF50FE-E7F1-4C18-875B-E0E0C091A1BD}" destId="{2EF53540-91F4-490A-BCEA-838CBFA584F5}" srcOrd="0" destOrd="0" presId="urn:microsoft.com/office/officeart/2005/8/layout/process1"/>
    <dgm:cxn modelId="{AF207C21-FD94-48C2-8F71-C3D0FD97F2CA}" type="presOf" srcId="{30DE794C-48F8-49E3-AE2A-81964BF15DE4}" destId="{4135D3CE-47E3-4F57-9B05-8092A0424FE0}" srcOrd="0" destOrd="0" presId="urn:microsoft.com/office/officeart/2005/8/layout/process1"/>
    <dgm:cxn modelId="{1B46C1A5-21C8-4E13-9B76-4E0AE8E21420}" type="presParOf" srcId="{2EF53540-91F4-490A-BCEA-838CBFA584F5}" destId="{4135D3CE-47E3-4F57-9B05-8092A0424FE0}" srcOrd="0" destOrd="0" presId="urn:microsoft.com/office/officeart/2005/8/layout/process1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4D06D410-80C4-4C3E-82E6-351F63F3EDE7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en-US"/>
        </a:p>
      </dgm:t>
    </dgm:pt>
    <dgm:pt modelId="{DD9B8B04-6EB1-40CB-A8CC-6310B6377F21}">
      <dgm:prSet/>
      <dgm:spPr/>
      <dgm:t>
        <a:bodyPr/>
        <a:lstStyle/>
        <a:p>
          <a:pPr rtl="0"/>
          <a:r>
            <a:rPr lang="en-US" dirty="0" smtClean="0"/>
            <a:t>Micro needle forceps and H file</a:t>
          </a:r>
          <a:endParaRPr lang="en-US" dirty="0"/>
        </a:p>
      </dgm:t>
    </dgm:pt>
    <dgm:pt modelId="{FB2E7196-5894-49ED-9A22-A3C1A5228A4E}" type="parTrans" cxnId="{8CB07278-FB1F-4704-8098-BD83981EF6C2}">
      <dgm:prSet/>
      <dgm:spPr/>
      <dgm:t>
        <a:bodyPr/>
        <a:lstStyle/>
        <a:p>
          <a:endParaRPr lang="en-US"/>
        </a:p>
      </dgm:t>
    </dgm:pt>
    <dgm:pt modelId="{AC47EA1B-32A8-4930-829C-B0C93A16E2B4}" type="sibTrans" cxnId="{8CB07278-FB1F-4704-8098-BD83981EF6C2}">
      <dgm:prSet/>
      <dgm:spPr/>
      <dgm:t>
        <a:bodyPr/>
        <a:lstStyle/>
        <a:p>
          <a:endParaRPr lang="en-US"/>
        </a:p>
      </dgm:t>
    </dgm:pt>
    <dgm:pt modelId="{BA0F3E94-CAEC-4908-8045-ED0621E62467}">
      <dgm:prSet/>
      <dgm:spPr/>
      <dgm:t>
        <a:bodyPr/>
        <a:lstStyle/>
        <a:p>
          <a:pPr rtl="0"/>
          <a:r>
            <a:rPr lang="en-US" dirty="0" smtClean="0"/>
            <a:t>Ultrasonic tips such as Slim Jim ,CT4 &amp;  UT4 can be used.</a:t>
          </a:r>
          <a:endParaRPr lang="en-US" dirty="0"/>
        </a:p>
      </dgm:t>
    </dgm:pt>
    <dgm:pt modelId="{CE2FD575-D63A-45D2-A3E1-C0A53164D251}" type="parTrans" cxnId="{BDFCFCF7-D881-4CDC-827E-1A86BF9220A6}">
      <dgm:prSet/>
      <dgm:spPr/>
      <dgm:t>
        <a:bodyPr/>
        <a:lstStyle/>
        <a:p>
          <a:endParaRPr lang="en-US"/>
        </a:p>
      </dgm:t>
    </dgm:pt>
    <dgm:pt modelId="{B522ED3E-ACCA-4C07-A152-B6F80842FFD3}" type="sibTrans" cxnId="{BDFCFCF7-D881-4CDC-827E-1A86BF9220A6}">
      <dgm:prSet/>
      <dgm:spPr/>
      <dgm:t>
        <a:bodyPr/>
        <a:lstStyle/>
        <a:p>
          <a:endParaRPr lang="en-US"/>
        </a:p>
      </dgm:t>
    </dgm:pt>
    <dgm:pt modelId="{34899EE4-0D94-474D-9208-20C09487B26E}" type="pres">
      <dgm:prSet presAssocID="{4D06D410-80C4-4C3E-82E6-351F63F3ED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A496BC-3C8D-4CDB-8C88-9D1D18D916A5}" type="pres">
      <dgm:prSet presAssocID="{DD9B8B04-6EB1-40CB-A8CC-6310B6377F2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4CC44-3EDA-41FE-A819-C07F09BBB4BA}" type="pres">
      <dgm:prSet presAssocID="{AC47EA1B-32A8-4930-829C-B0C93A16E2B4}" presName="spacer" presStyleCnt="0"/>
      <dgm:spPr/>
    </dgm:pt>
    <dgm:pt modelId="{205E7A92-7D21-4741-B47C-6858DFDFC2C4}" type="pres">
      <dgm:prSet presAssocID="{BA0F3E94-CAEC-4908-8045-ED0621E624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FCFCF7-D881-4CDC-827E-1A86BF9220A6}" srcId="{4D06D410-80C4-4C3E-82E6-351F63F3EDE7}" destId="{BA0F3E94-CAEC-4908-8045-ED0621E62467}" srcOrd="1" destOrd="0" parTransId="{CE2FD575-D63A-45D2-A3E1-C0A53164D251}" sibTransId="{B522ED3E-ACCA-4C07-A152-B6F80842FFD3}"/>
    <dgm:cxn modelId="{CFB3D1F8-8BB8-43CD-AA35-D6E04103C3F3}" type="presOf" srcId="{DD9B8B04-6EB1-40CB-A8CC-6310B6377F21}" destId="{48A496BC-3C8D-4CDB-8C88-9D1D18D916A5}" srcOrd="0" destOrd="0" presId="urn:microsoft.com/office/officeart/2005/8/layout/vList2"/>
    <dgm:cxn modelId="{8CB07278-FB1F-4704-8098-BD83981EF6C2}" srcId="{4D06D410-80C4-4C3E-82E6-351F63F3EDE7}" destId="{DD9B8B04-6EB1-40CB-A8CC-6310B6377F21}" srcOrd="0" destOrd="0" parTransId="{FB2E7196-5894-49ED-9A22-A3C1A5228A4E}" sibTransId="{AC47EA1B-32A8-4930-829C-B0C93A16E2B4}"/>
    <dgm:cxn modelId="{A6C2E6FB-F755-4859-95E2-B202A7C1D154}" type="presOf" srcId="{4D06D410-80C4-4C3E-82E6-351F63F3EDE7}" destId="{34899EE4-0D94-474D-9208-20C09487B26E}" srcOrd="0" destOrd="0" presId="urn:microsoft.com/office/officeart/2005/8/layout/vList2"/>
    <dgm:cxn modelId="{5E67A891-79CA-4BC0-9866-11ED4437BCA0}" type="presOf" srcId="{BA0F3E94-CAEC-4908-8045-ED0621E62467}" destId="{205E7A92-7D21-4741-B47C-6858DFDFC2C4}" srcOrd="0" destOrd="0" presId="urn:microsoft.com/office/officeart/2005/8/layout/vList2"/>
    <dgm:cxn modelId="{BA01023C-F0AA-4AEA-A212-B6A733CEEFC4}" type="presParOf" srcId="{34899EE4-0D94-474D-9208-20C09487B26E}" destId="{48A496BC-3C8D-4CDB-8C88-9D1D18D916A5}" srcOrd="0" destOrd="0" presId="urn:microsoft.com/office/officeart/2005/8/layout/vList2"/>
    <dgm:cxn modelId="{F8EA0163-B8EE-4F95-99DD-DBD75112AF44}" type="presParOf" srcId="{34899EE4-0D94-474D-9208-20C09487B26E}" destId="{6DA4CC44-3EDA-41FE-A819-C07F09BBB4BA}" srcOrd="1" destOrd="0" presId="urn:microsoft.com/office/officeart/2005/8/layout/vList2"/>
    <dgm:cxn modelId="{7D4CE642-915F-45AB-9BED-162685A31261}" type="presParOf" srcId="{34899EE4-0D94-474D-9208-20C09487B26E}" destId="{205E7A92-7D21-4741-B47C-6858DFDFC2C4}" srcOrd="2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3268F3-5F9E-4FC8-8D2D-26BF032B6737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32B737-BC61-4334-BFFD-46CF02F40C06}">
      <dgm:prSet/>
      <dgm:spPr/>
      <dgm:t>
        <a:bodyPr/>
        <a:lstStyle/>
        <a:p>
          <a:pPr rtl="0"/>
          <a:r>
            <a:rPr lang="en-US" b="1" dirty="0" smtClean="0"/>
            <a:t>The incident</a:t>
          </a:r>
          <a:endParaRPr lang="en-US" dirty="0"/>
        </a:p>
      </dgm:t>
    </dgm:pt>
    <dgm:pt modelId="{F79ED143-44DB-4B5B-BAAC-45EBD3F28074}" type="parTrans" cxnId="{EA67C816-1296-498B-B0EF-B15FFC583CC1}">
      <dgm:prSet/>
      <dgm:spPr/>
      <dgm:t>
        <a:bodyPr/>
        <a:lstStyle/>
        <a:p>
          <a:endParaRPr lang="en-US"/>
        </a:p>
      </dgm:t>
    </dgm:pt>
    <dgm:pt modelId="{FE3DC2D5-37B1-4732-9CB7-46C92827850C}" type="sibTrans" cxnId="{EA67C816-1296-498B-B0EF-B15FFC583CC1}">
      <dgm:prSet/>
      <dgm:spPr/>
      <dgm:t>
        <a:bodyPr/>
        <a:lstStyle/>
        <a:p>
          <a:endParaRPr lang="en-US"/>
        </a:p>
      </dgm:t>
    </dgm:pt>
    <dgm:pt modelId="{2E9D011D-31D1-4AA2-B91F-25392F4614DA}">
      <dgm:prSet/>
      <dgm:spPr/>
      <dgm:t>
        <a:bodyPr/>
        <a:lstStyle/>
        <a:p>
          <a:pPr rtl="0"/>
          <a:r>
            <a:rPr lang="en-US" b="1" dirty="0" smtClean="0"/>
            <a:t>Procedures necessary for correction</a:t>
          </a:r>
          <a:endParaRPr lang="en-US" dirty="0"/>
        </a:p>
      </dgm:t>
    </dgm:pt>
    <dgm:pt modelId="{3C319FE4-ECAD-4BA0-8AF7-E8037670D52E}" type="parTrans" cxnId="{4D1CE4CB-D0D9-4459-8C9E-34CCD3F57AB4}">
      <dgm:prSet/>
      <dgm:spPr/>
      <dgm:t>
        <a:bodyPr/>
        <a:lstStyle/>
        <a:p>
          <a:endParaRPr lang="en-US"/>
        </a:p>
      </dgm:t>
    </dgm:pt>
    <dgm:pt modelId="{437F6E2B-E5D7-44B6-9CF8-40E5FBFC4845}" type="sibTrans" cxnId="{4D1CE4CB-D0D9-4459-8C9E-34CCD3F57AB4}">
      <dgm:prSet/>
      <dgm:spPr/>
      <dgm:t>
        <a:bodyPr/>
        <a:lstStyle/>
        <a:p>
          <a:endParaRPr lang="en-US"/>
        </a:p>
      </dgm:t>
    </dgm:pt>
    <dgm:pt modelId="{74DA67F5-5EB0-4178-B59B-4271977A7EA9}">
      <dgm:prSet/>
      <dgm:spPr/>
      <dgm:t>
        <a:bodyPr/>
        <a:lstStyle/>
        <a:p>
          <a:pPr rtl="0"/>
          <a:r>
            <a:rPr lang="en-US" b="1" dirty="0" smtClean="0"/>
            <a:t>Alternative treatment modalities</a:t>
          </a:r>
          <a:endParaRPr lang="en-US" dirty="0"/>
        </a:p>
      </dgm:t>
    </dgm:pt>
    <dgm:pt modelId="{1DBB8A46-FB4B-4DD0-BEBA-5E97CF426A1D}" type="parTrans" cxnId="{2FA5745B-D6E3-40A9-81E6-3E82B9245B6F}">
      <dgm:prSet/>
      <dgm:spPr/>
      <dgm:t>
        <a:bodyPr/>
        <a:lstStyle/>
        <a:p>
          <a:endParaRPr lang="en-US"/>
        </a:p>
      </dgm:t>
    </dgm:pt>
    <dgm:pt modelId="{EC329D5F-AC07-4198-BA33-4FBD043CEE71}" type="sibTrans" cxnId="{2FA5745B-D6E3-40A9-81E6-3E82B9245B6F}">
      <dgm:prSet/>
      <dgm:spPr/>
      <dgm:t>
        <a:bodyPr/>
        <a:lstStyle/>
        <a:p>
          <a:endParaRPr lang="en-US"/>
        </a:p>
      </dgm:t>
    </dgm:pt>
    <dgm:pt modelId="{B7CEAE80-D854-41A9-AAC4-461D4747F21A}">
      <dgm:prSet/>
      <dgm:spPr/>
      <dgm:t>
        <a:bodyPr/>
        <a:lstStyle/>
        <a:p>
          <a:pPr rtl="0"/>
          <a:r>
            <a:rPr lang="en-US" b="1" dirty="0" smtClean="0"/>
            <a:t>The effect of this accident on prognosis</a:t>
          </a:r>
          <a:endParaRPr lang="en-US" dirty="0"/>
        </a:p>
      </dgm:t>
    </dgm:pt>
    <dgm:pt modelId="{02DB2384-9500-4405-AE5F-B044BA2DD205}" type="parTrans" cxnId="{E2F2D7B6-5B85-47DE-8B05-66ACE4C4503B}">
      <dgm:prSet/>
      <dgm:spPr/>
      <dgm:t>
        <a:bodyPr/>
        <a:lstStyle/>
        <a:p>
          <a:endParaRPr lang="en-US"/>
        </a:p>
      </dgm:t>
    </dgm:pt>
    <dgm:pt modelId="{D41DB998-B953-4A21-A11C-A679A7E570DB}" type="sibTrans" cxnId="{E2F2D7B6-5B85-47DE-8B05-66ACE4C4503B}">
      <dgm:prSet/>
      <dgm:spPr/>
      <dgm:t>
        <a:bodyPr/>
        <a:lstStyle/>
        <a:p>
          <a:endParaRPr lang="en-US"/>
        </a:p>
      </dgm:t>
    </dgm:pt>
    <dgm:pt modelId="{7800F72C-50B9-42F9-8863-5238E771C081}" type="pres">
      <dgm:prSet presAssocID="{293268F3-5F9E-4FC8-8D2D-26BF032B673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000A26-D720-464E-B4FF-574C94475A8F}" type="pres">
      <dgm:prSet presAssocID="{293268F3-5F9E-4FC8-8D2D-26BF032B6737}" presName="arrow" presStyleLbl="bgShp" presStyleIdx="0" presStyleCnt="1"/>
      <dgm:spPr/>
    </dgm:pt>
    <dgm:pt modelId="{E8AD8F9C-DFC5-4567-9819-21DAEBFE973F}" type="pres">
      <dgm:prSet presAssocID="{293268F3-5F9E-4FC8-8D2D-26BF032B6737}" presName="linearProcess" presStyleCnt="0"/>
      <dgm:spPr/>
    </dgm:pt>
    <dgm:pt modelId="{9C8F1820-D242-4209-BE46-549C58582230}" type="pres">
      <dgm:prSet presAssocID="{2E32B737-BC61-4334-BFFD-46CF02F40C0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A82AA-4ABC-424D-82F6-1FFD993B5C5D}" type="pres">
      <dgm:prSet presAssocID="{FE3DC2D5-37B1-4732-9CB7-46C92827850C}" presName="sibTrans" presStyleCnt="0"/>
      <dgm:spPr/>
    </dgm:pt>
    <dgm:pt modelId="{5098B20B-CD79-440E-A5AE-631F398B4569}" type="pres">
      <dgm:prSet presAssocID="{2E9D011D-31D1-4AA2-B91F-25392F4614D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87BA6-665E-4160-8CED-F2AAFD495DD0}" type="pres">
      <dgm:prSet presAssocID="{437F6E2B-E5D7-44B6-9CF8-40E5FBFC4845}" presName="sibTrans" presStyleCnt="0"/>
      <dgm:spPr/>
    </dgm:pt>
    <dgm:pt modelId="{6630767F-B794-4336-8D89-D7CF828AE1D2}" type="pres">
      <dgm:prSet presAssocID="{74DA67F5-5EB0-4178-B59B-4271977A7EA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2491F-CB2C-4ECF-8A17-D880B0DE0817}" type="pres">
      <dgm:prSet presAssocID="{EC329D5F-AC07-4198-BA33-4FBD043CEE71}" presName="sibTrans" presStyleCnt="0"/>
      <dgm:spPr/>
    </dgm:pt>
    <dgm:pt modelId="{E70EC55A-BC7D-48F2-8898-355676D19968}" type="pres">
      <dgm:prSet presAssocID="{B7CEAE80-D854-41A9-AAC4-461D4747F21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67C816-1296-498B-B0EF-B15FFC583CC1}" srcId="{293268F3-5F9E-4FC8-8D2D-26BF032B6737}" destId="{2E32B737-BC61-4334-BFFD-46CF02F40C06}" srcOrd="0" destOrd="0" parTransId="{F79ED143-44DB-4B5B-BAAC-45EBD3F28074}" sibTransId="{FE3DC2D5-37B1-4732-9CB7-46C92827850C}"/>
    <dgm:cxn modelId="{0C42F3F0-1B0C-4D73-9CA8-6305D2ADE6B5}" type="presOf" srcId="{2E32B737-BC61-4334-BFFD-46CF02F40C06}" destId="{9C8F1820-D242-4209-BE46-549C58582230}" srcOrd="0" destOrd="0" presId="urn:microsoft.com/office/officeart/2005/8/layout/hProcess9"/>
    <dgm:cxn modelId="{3F86EA07-580D-4EBB-B663-4FDE301D2F99}" type="presOf" srcId="{74DA67F5-5EB0-4178-B59B-4271977A7EA9}" destId="{6630767F-B794-4336-8D89-D7CF828AE1D2}" srcOrd="0" destOrd="0" presId="urn:microsoft.com/office/officeart/2005/8/layout/hProcess9"/>
    <dgm:cxn modelId="{B74067E7-8051-462B-95AF-F28EE9A59758}" type="presOf" srcId="{293268F3-5F9E-4FC8-8D2D-26BF032B6737}" destId="{7800F72C-50B9-42F9-8863-5238E771C081}" srcOrd="0" destOrd="0" presId="urn:microsoft.com/office/officeart/2005/8/layout/hProcess9"/>
    <dgm:cxn modelId="{31A60D4A-7FD9-4F19-84E9-2DA760133D34}" type="presOf" srcId="{B7CEAE80-D854-41A9-AAC4-461D4747F21A}" destId="{E70EC55A-BC7D-48F2-8898-355676D19968}" srcOrd="0" destOrd="0" presId="urn:microsoft.com/office/officeart/2005/8/layout/hProcess9"/>
    <dgm:cxn modelId="{6F4FB4CD-322E-4EC5-8A77-88C2149EC866}" type="presOf" srcId="{2E9D011D-31D1-4AA2-B91F-25392F4614DA}" destId="{5098B20B-CD79-440E-A5AE-631F398B4569}" srcOrd="0" destOrd="0" presId="urn:microsoft.com/office/officeart/2005/8/layout/hProcess9"/>
    <dgm:cxn modelId="{2FA5745B-D6E3-40A9-81E6-3E82B9245B6F}" srcId="{293268F3-5F9E-4FC8-8D2D-26BF032B6737}" destId="{74DA67F5-5EB0-4178-B59B-4271977A7EA9}" srcOrd="2" destOrd="0" parTransId="{1DBB8A46-FB4B-4DD0-BEBA-5E97CF426A1D}" sibTransId="{EC329D5F-AC07-4198-BA33-4FBD043CEE71}"/>
    <dgm:cxn modelId="{4D1CE4CB-D0D9-4459-8C9E-34CCD3F57AB4}" srcId="{293268F3-5F9E-4FC8-8D2D-26BF032B6737}" destId="{2E9D011D-31D1-4AA2-B91F-25392F4614DA}" srcOrd="1" destOrd="0" parTransId="{3C319FE4-ECAD-4BA0-8AF7-E8037670D52E}" sibTransId="{437F6E2B-E5D7-44B6-9CF8-40E5FBFC4845}"/>
    <dgm:cxn modelId="{E2F2D7B6-5B85-47DE-8B05-66ACE4C4503B}" srcId="{293268F3-5F9E-4FC8-8D2D-26BF032B6737}" destId="{B7CEAE80-D854-41A9-AAC4-461D4747F21A}" srcOrd="3" destOrd="0" parTransId="{02DB2384-9500-4405-AE5F-B044BA2DD205}" sibTransId="{D41DB998-B953-4A21-A11C-A679A7E570DB}"/>
    <dgm:cxn modelId="{63DC89E6-386B-46D5-9F1C-5EA9B49C4EE7}" type="presParOf" srcId="{7800F72C-50B9-42F9-8863-5238E771C081}" destId="{CB000A26-D720-464E-B4FF-574C94475A8F}" srcOrd="0" destOrd="0" presId="urn:microsoft.com/office/officeart/2005/8/layout/hProcess9"/>
    <dgm:cxn modelId="{8DF52414-5AF7-44E3-BDC5-D679642AE3A3}" type="presParOf" srcId="{7800F72C-50B9-42F9-8863-5238E771C081}" destId="{E8AD8F9C-DFC5-4567-9819-21DAEBFE973F}" srcOrd="1" destOrd="0" presId="urn:microsoft.com/office/officeart/2005/8/layout/hProcess9"/>
    <dgm:cxn modelId="{1606735E-373F-4C86-BE9E-B8147E22546D}" type="presParOf" srcId="{E8AD8F9C-DFC5-4567-9819-21DAEBFE973F}" destId="{9C8F1820-D242-4209-BE46-549C58582230}" srcOrd="0" destOrd="0" presId="urn:microsoft.com/office/officeart/2005/8/layout/hProcess9"/>
    <dgm:cxn modelId="{0FE80AAD-6583-4F00-B6A0-DD53A1DD4308}" type="presParOf" srcId="{E8AD8F9C-DFC5-4567-9819-21DAEBFE973F}" destId="{0D6A82AA-4ABC-424D-82F6-1FFD993B5C5D}" srcOrd="1" destOrd="0" presId="urn:microsoft.com/office/officeart/2005/8/layout/hProcess9"/>
    <dgm:cxn modelId="{C64A4CDC-990C-46D2-9EBA-6522F9F81A69}" type="presParOf" srcId="{E8AD8F9C-DFC5-4567-9819-21DAEBFE973F}" destId="{5098B20B-CD79-440E-A5AE-631F398B4569}" srcOrd="2" destOrd="0" presId="urn:microsoft.com/office/officeart/2005/8/layout/hProcess9"/>
    <dgm:cxn modelId="{82F6B299-F6FE-4965-B443-B49713744CAD}" type="presParOf" srcId="{E8AD8F9C-DFC5-4567-9819-21DAEBFE973F}" destId="{22B87BA6-665E-4160-8CED-F2AAFD495DD0}" srcOrd="3" destOrd="0" presId="urn:microsoft.com/office/officeart/2005/8/layout/hProcess9"/>
    <dgm:cxn modelId="{3B131BF1-84E4-4742-8D59-115FBB1411C1}" type="presParOf" srcId="{E8AD8F9C-DFC5-4567-9819-21DAEBFE973F}" destId="{6630767F-B794-4336-8D89-D7CF828AE1D2}" srcOrd="4" destOrd="0" presId="urn:microsoft.com/office/officeart/2005/8/layout/hProcess9"/>
    <dgm:cxn modelId="{B54BC27F-A411-4A7E-A4DB-46180C645933}" type="presParOf" srcId="{E8AD8F9C-DFC5-4567-9819-21DAEBFE973F}" destId="{CBF2491F-CB2C-4ECF-8A17-D880B0DE0817}" srcOrd="5" destOrd="0" presId="urn:microsoft.com/office/officeart/2005/8/layout/hProcess9"/>
    <dgm:cxn modelId="{74C6AD53-61E1-4AB2-8535-7537C7C6F1A4}" type="presParOf" srcId="{E8AD8F9C-DFC5-4567-9819-21DAEBFE973F}" destId="{E70EC55A-BC7D-48F2-8898-355676D19968}" srcOrd="6" destOrd="0" presId="urn:microsoft.com/office/officeart/2005/8/layout/hProcess9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D2208E5-EEF0-41E4-8624-B9BD82535B7F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1B419CE9-2D58-4CF9-AF02-B2C57D1B69B6}">
      <dgm:prSet/>
      <dgm:spPr/>
      <dgm:t>
        <a:bodyPr/>
        <a:lstStyle/>
        <a:p>
          <a:pPr algn="l" rtl="0"/>
          <a:r>
            <a:rPr lang="en-US" dirty="0" smtClean="0"/>
            <a:t>Files compact apical debris (dentin chips)</a:t>
          </a:r>
          <a:endParaRPr lang="en-US" dirty="0"/>
        </a:p>
      </dgm:t>
    </dgm:pt>
    <dgm:pt modelId="{94DBAEF6-D681-4AF8-8B3C-ACACF1927B3E}" type="parTrans" cxnId="{104AD225-9824-4FC6-B263-A95844EC66D5}">
      <dgm:prSet/>
      <dgm:spPr/>
      <dgm:t>
        <a:bodyPr/>
        <a:lstStyle/>
        <a:p>
          <a:endParaRPr lang="en-US"/>
        </a:p>
      </dgm:t>
    </dgm:pt>
    <dgm:pt modelId="{354D6198-E4C3-4524-A0CC-32453130054E}" type="sibTrans" cxnId="{104AD225-9824-4FC6-B263-A95844EC66D5}">
      <dgm:prSet/>
      <dgm:spPr/>
      <dgm:t>
        <a:bodyPr/>
        <a:lstStyle/>
        <a:p>
          <a:endParaRPr lang="en-US"/>
        </a:p>
      </dgm:t>
    </dgm:pt>
    <dgm:pt modelId="{BE955C7A-F6E3-4F37-8640-1EB4ACC4026B}">
      <dgm:prSet/>
      <dgm:spPr/>
      <dgm:t>
        <a:bodyPr/>
        <a:lstStyle/>
        <a:p>
          <a:pPr algn="l" rtl="0"/>
          <a:r>
            <a:rPr lang="en-US" dirty="0" smtClean="0"/>
            <a:t>Fibrous blockage (tissue debris)</a:t>
          </a:r>
          <a:endParaRPr lang="en-US" dirty="0"/>
        </a:p>
      </dgm:t>
    </dgm:pt>
    <dgm:pt modelId="{08C5B0D2-D6B8-4EA3-8611-844FE3C03441}" type="parTrans" cxnId="{D98AA85F-C8C5-4D96-A0BD-4D04C9A5E43D}">
      <dgm:prSet/>
      <dgm:spPr/>
      <dgm:t>
        <a:bodyPr/>
        <a:lstStyle/>
        <a:p>
          <a:endParaRPr lang="en-US"/>
        </a:p>
      </dgm:t>
    </dgm:pt>
    <dgm:pt modelId="{45C14BEB-6867-45BE-8EE0-E73703325B55}" type="sibTrans" cxnId="{D98AA85F-C8C5-4D96-A0BD-4D04C9A5E43D}">
      <dgm:prSet/>
      <dgm:spPr/>
      <dgm:t>
        <a:bodyPr/>
        <a:lstStyle/>
        <a:p>
          <a:endParaRPr lang="en-US"/>
        </a:p>
      </dgm:t>
    </dgm:pt>
    <dgm:pt modelId="{F13DD67E-05EF-4662-A355-8431CF565FEE}">
      <dgm:prSet/>
      <dgm:spPr/>
      <dgm:t>
        <a:bodyPr/>
        <a:lstStyle/>
        <a:p>
          <a:pPr algn="l" rtl="0"/>
          <a:r>
            <a:rPr lang="en-US" dirty="0" smtClean="0"/>
            <a:t>Fractured instrument / restorative material / paper point / cotton</a:t>
          </a:r>
          <a:endParaRPr lang="en-US" dirty="0"/>
        </a:p>
      </dgm:t>
    </dgm:pt>
    <dgm:pt modelId="{BC854105-619F-4FC5-A63E-C8B4505D1F17}" type="parTrans" cxnId="{C648ED97-2748-4DF2-867E-790572127AB5}">
      <dgm:prSet/>
      <dgm:spPr/>
      <dgm:t>
        <a:bodyPr/>
        <a:lstStyle/>
        <a:p>
          <a:endParaRPr lang="en-US"/>
        </a:p>
      </dgm:t>
    </dgm:pt>
    <dgm:pt modelId="{09F0FDEA-96A8-413A-944C-3FE373835A4E}" type="sibTrans" cxnId="{C648ED97-2748-4DF2-867E-790572127AB5}">
      <dgm:prSet/>
      <dgm:spPr/>
      <dgm:t>
        <a:bodyPr/>
        <a:lstStyle/>
        <a:p>
          <a:endParaRPr lang="en-US"/>
        </a:p>
      </dgm:t>
    </dgm:pt>
    <dgm:pt modelId="{90889C09-A24D-4E5F-9393-FF66EBBAA32F}" type="pres">
      <dgm:prSet presAssocID="{7D2208E5-EEF0-41E4-8624-B9BD82535B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779BC3-8860-4AC9-8162-250C8F66FEC5}" type="pres">
      <dgm:prSet presAssocID="{1B419CE9-2D58-4CF9-AF02-B2C57D1B69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2CACF-4CD9-4B79-973E-2B9AEF6F3CE0}" type="pres">
      <dgm:prSet presAssocID="{354D6198-E4C3-4524-A0CC-32453130054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1F5C40E-47FB-4059-9295-42F12AB4E99B}" type="pres">
      <dgm:prSet presAssocID="{354D6198-E4C3-4524-A0CC-32453130054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CC0422A-959A-4EF9-B804-18C259B29491}" type="pres">
      <dgm:prSet presAssocID="{BE955C7A-F6E3-4F37-8640-1EB4ACC4026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03507-9211-4DB9-A570-F8F3ABCBD28E}" type="pres">
      <dgm:prSet presAssocID="{45C14BEB-6867-45BE-8EE0-E73703325B5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5BE73EB-0ACE-4E3F-AEE9-B031F30B4162}" type="pres">
      <dgm:prSet presAssocID="{45C14BEB-6867-45BE-8EE0-E73703325B5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FC2F1C5-6DF1-4190-83AF-46AD7E558A52}" type="pres">
      <dgm:prSet presAssocID="{F13DD67E-05EF-4662-A355-8431CF565F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48ED97-2748-4DF2-867E-790572127AB5}" srcId="{7D2208E5-EEF0-41E4-8624-B9BD82535B7F}" destId="{F13DD67E-05EF-4662-A355-8431CF565FEE}" srcOrd="2" destOrd="0" parTransId="{BC854105-619F-4FC5-A63E-C8B4505D1F17}" sibTransId="{09F0FDEA-96A8-413A-944C-3FE373835A4E}"/>
    <dgm:cxn modelId="{BF4E9B1C-F912-440C-A297-EC7AD6A9F267}" type="presOf" srcId="{45C14BEB-6867-45BE-8EE0-E73703325B55}" destId="{7B203507-9211-4DB9-A570-F8F3ABCBD28E}" srcOrd="0" destOrd="0" presId="urn:microsoft.com/office/officeart/2005/8/layout/process1"/>
    <dgm:cxn modelId="{F64C8EBE-8D2B-4BBF-8CC0-EA4B1C6E7E4F}" type="presOf" srcId="{1B419CE9-2D58-4CF9-AF02-B2C57D1B69B6}" destId="{4D779BC3-8860-4AC9-8162-250C8F66FEC5}" srcOrd="0" destOrd="0" presId="urn:microsoft.com/office/officeart/2005/8/layout/process1"/>
    <dgm:cxn modelId="{BAD2BB7D-E666-467A-A009-D8A217638B05}" type="presOf" srcId="{BE955C7A-F6E3-4F37-8640-1EB4ACC4026B}" destId="{DCC0422A-959A-4EF9-B804-18C259B29491}" srcOrd="0" destOrd="0" presId="urn:microsoft.com/office/officeart/2005/8/layout/process1"/>
    <dgm:cxn modelId="{E8879B18-9764-485F-889F-674ECBE87DF3}" type="presOf" srcId="{F13DD67E-05EF-4662-A355-8431CF565FEE}" destId="{EFC2F1C5-6DF1-4190-83AF-46AD7E558A52}" srcOrd="0" destOrd="0" presId="urn:microsoft.com/office/officeart/2005/8/layout/process1"/>
    <dgm:cxn modelId="{48A18103-7B2D-4A38-84CA-BB0085F621D4}" type="presOf" srcId="{7D2208E5-EEF0-41E4-8624-B9BD82535B7F}" destId="{90889C09-A24D-4E5F-9393-FF66EBBAA32F}" srcOrd="0" destOrd="0" presId="urn:microsoft.com/office/officeart/2005/8/layout/process1"/>
    <dgm:cxn modelId="{347BD8A7-F038-44E7-BE8E-FCB5D2728BDF}" type="presOf" srcId="{354D6198-E4C3-4524-A0CC-32453130054E}" destId="{51F5C40E-47FB-4059-9295-42F12AB4E99B}" srcOrd="1" destOrd="0" presId="urn:microsoft.com/office/officeart/2005/8/layout/process1"/>
    <dgm:cxn modelId="{12231FE2-C218-4842-AEF7-D57B9A19BD88}" type="presOf" srcId="{354D6198-E4C3-4524-A0CC-32453130054E}" destId="{45C2CACF-4CD9-4B79-973E-2B9AEF6F3CE0}" srcOrd="0" destOrd="0" presId="urn:microsoft.com/office/officeart/2005/8/layout/process1"/>
    <dgm:cxn modelId="{104AD225-9824-4FC6-B263-A95844EC66D5}" srcId="{7D2208E5-EEF0-41E4-8624-B9BD82535B7F}" destId="{1B419CE9-2D58-4CF9-AF02-B2C57D1B69B6}" srcOrd="0" destOrd="0" parTransId="{94DBAEF6-D681-4AF8-8B3C-ACACF1927B3E}" sibTransId="{354D6198-E4C3-4524-A0CC-32453130054E}"/>
    <dgm:cxn modelId="{D98AA85F-C8C5-4D96-A0BD-4D04C9A5E43D}" srcId="{7D2208E5-EEF0-41E4-8624-B9BD82535B7F}" destId="{BE955C7A-F6E3-4F37-8640-1EB4ACC4026B}" srcOrd="1" destOrd="0" parTransId="{08C5B0D2-D6B8-4EA3-8611-844FE3C03441}" sibTransId="{45C14BEB-6867-45BE-8EE0-E73703325B55}"/>
    <dgm:cxn modelId="{F525BBD8-9D07-4319-A429-2A3A64F848B6}" type="presOf" srcId="{45C14BEB-6867-45BE-8EE0-E73703325B55}" destId="{F5BE73EB-0ACE-4E3F-AEE9-B031F30B4162}" srcOrd="1" destOrd="0" presId="urn:microsoft.com/office/officeart/2005/8/layout/process1"/>
    <dgm:cxn modelId="{7E732540-32E3-4C49-ADB0-286D65E0407C}" type="presParOf" srcId="{90889C09-A24D-4E5F-9393-FF66EBBAA32F}" destId="{4D779BC3-8860-4AC9-8162-250C8F66FEC5}" srcOrd="0" destOrd="0" presId="urn:microsoft.com/office/officeart/2005/8/layout/process1"/>
    <dgm:cxn modelId="{A3AC2DE4-CBF3-4219-BBF4-B5BE17748489}" type="presParOf" srcId="{90889C09-A24D-4E5F-9393-FF66EBBAA32F}" destId="{45C2CACF-4CD9-4B79-973E-2B9AEF6F3CE0}" srcOrd="1" destOrd="0" presId="urn:microsoft.com/office/officeart/2005/8/layout/process1"/>
    <dgm:cxn modelId="{54543247-D1EE-4A78-9598-C3DC30D4D154}" type="presParOf" srcId="{45C2CACF-4CD9-4B79-973E-2B9AEF6F3CE0}" destId="{51F5C40E-47FB-4059-9295-42F12AB4E99B}" srcOrd="0" destOrd="0" presId="urn:microsoft.com/office/officeart/2005/8/layout/process1"/>
    <dgm:cxn modelId="{4BCDA014-1546-4BE2-B7B3-4A72E3A55CC8}" type="presParOf" srcId="{90889C09-A24D-4E5F-9393-FF66EBBAA32F}" destId="{DCC0422A-959A-4EF9-B804-18C259B29491}" srcOrd="2" destOrd="0" presId="urn:microsoft.com/office/officeart/2005/8/layout/process1"/>
    <dgm:cxn modelId="{110F933B-2113-4FAE-8B83-CC9E38E1CAFC}" type="presParOf" srcId="{90889C09-A24D-4E5F-9393-FF66EBBAA32F}" destId="{7B203507-9211-4DB9-A570-F8F3ABCBD28E}" srcOrd="3" destOrd="0" presId="urn:microsoft.com/office/officeart/2005/8/layout/process1"/>
    <dgm:cxn modelId="{70D6AE00-C79D-472C-A92A-62126DB49042}" type="presParOf" srcId="{7B203507-9211-4DB9-A570-F8F3ABCBD28E}" destId="{F5BE73EB-0ACE-4E3F-AEE9-B031F30B4162}" srcOrd="0" destOrd="0" presId="urn:microsoft.com/office/officeart/2005/8/layout/process1"/>
    <dgm:cxn modelId="{881EC5B2-88EB-49CF-8A52-D1573C80A5BF}" type="presParOf" srcId="{90889C09-A24D-4E5F-9393-FF66EBBAA32F}" destId="{EFC2F1C5-6DF1-4190-83AF-46AD7E558A52}" srcOrd="4" destOrd="0" presId="urn:microsoft.com/office/officeart/2005/8/layout/process1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F4E4186-5C79-431E-A85E-34FC4511AD7B}" type="doc">
      <dgm:prSet loTypeId="urn:microsoft.com/office/officeart/2005/8/layout/process1" loCatId="process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5F8B939-C5B8-4822-95B9-DFE124E0C8D7}">
      <dgm:prSet/>
      <dgm:spPr/>
      <dgm:t>
        <a:bodyPr/>
        <a:lstStyle/>
        <a:p>
          <a:pPr algn="l" rtl="0"/>
          <a:r>
            <a:rPr lang="en-US" dirty="0" smtClean="0"/>
            <a:t>Working length no longer attained.</a:t>
          </a:r>
          <a:endParaRPr lang="en-US" dirty="0"/>
        </a:p>
      </dgm:t>
    </dgm:pt>
    <dgm:pt modelId="{9E66247A-C20C-49DD-BE41-E4BF5F769614}" type="parTrans" cxnId="{C2D86F75-55C9-4214-8762-2E98BAE58E2E}">
      <dgm:prSet/>
      <dgm:spPr/>
      <dgm:t>
        <a:bodyPr/>
        <a:lstStyle/>
        <a:p>
          <a:endParaRPr lang="en-US"/>
        </a:p>
      </dgm:t>
    </dgm:pt>
    <dgm:pt modelId="{936F32A4-5610-411D-BB1C-1B3726631EEF}" type="sibTrans" cxnId="{C2D86F75-55C9-4214-8762-2E98BAE58E2E}">
      <dgm:prSet/>
      <dgm:spPr/>
      <dgm:t>
        <a:bodyPr/>
        <a:lstStyle/>
        <a:p>
          <a:endParaRPr lang="en-US"/>
        </a:p>
      </dgm:t>
    </dgm:pt>
    <dgm:pt modelId="{6513BD17-C7EA-492A-956B-6D10CFC524AA}">
      <dgm:prSet/>
      <dgm:spPr/>
      <dgm:t>
        <a:bodyPr/>
        <a:lstStyle/>
        <a:p>
          <a:pPr algn="l" rtl="0"/>
          <a:r>
            <a:rPr lang="en-US" dirty="0" smtClean="0"/>
            <a:t>Confirmed </a:t>
          </a:r>
          <a:r>
            <a:rPr lang="en-US" dirty="0" err="1" smtClean="0"/>
            <a:t>radiographically</a:t>
          </a:r>
          <a:endParaRPr lang="en-US" dirty="0"/>
        </a:p>
      </dgm:t>
    </dgm:pt>
    <dgm:pt modelId="{91F6DCD3-5ED1-4A62-9AA1-DA1B449507F5}" type="parTrans" cxnId="{9539C672-5F9E-4FA6-AD41-EBB6E166928D}">
      <dgm:prSet/>
      <dgm:spPr/>
      <dgm:t>
        <a:bodyPr/>
        <a:lstStyle/>
        <a:p>
          <a:endParaRPr lang="en-US"/>
        </a:p>
      </dgm:t>
    </dgm:pt>
    <dgm:pt modelId="{5A4A48BF-7AA5-4C20-ACD4-6CB497E973BE}" type="sibTrans" cxnId="{9539C672-5F9E-4FA6-AD41-EBB6E166928D}">
      <dgm:prSet/>
      <dgm:spPr/>
      <dgm:t>
        <a:bodyPr/>
        <a:lstStyle/>
        <a:p>
          <a:endParaRPr lang="en-US"/>
        </a:p>
      </dgm:t>
    </dgm:pt>
    <dgm:pt modelId="{67B1F930-6CC9-44DA-8A30-34FD96C78DA9}" type="pres">
      <dgm:prSet presAssocID="{5F4E4186-5C79-431E-A85E-34FC4511AD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E47DC9-EAB7-49F4-B615-0D4DDD8ECC38}" type="pres">
      <dgm:prSet presAssocID="{55F8B939-C5B8-4822-95B9-DFE124E0C8D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9DB88-7674-4D9B-B988-76549B5D12D1}" type="pres">
      <dgm:prSet presAssocID="{936F32A4-5610-411D-BB1C-1B3726631EEF}" presName="sibTrans" presStyleLbl="sibTrans2D1" presStyleIdx="0" presStyleCnt="1"/>
      <dgm:spPr/>
      <dgm:t>
        <a:bodyPr/>
        <a:lstStyle/>
        <a:p>
          <a:endParaRPr lang="en-US"/>
        </a:p>
      </dgm:t>
    </dgm:pt>
    <dgm:pt modelId="{5EF8F99B-4DF3-4BDF-A19C-DBBDED1321E3}" type="pres">
      <dgm:prSet presAssocID="{936F32A4-5610-411D-BB1C-1B3726631EEF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1362F80-49AD-4423-9D92-B572C57B81BE}" type="pres">
      <dgm:prSet presAssocID="{6513BD17-C7EA-492A-956B-6D10CFC524A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9C672-5F9E-4FA6-AD41-EBB6E166928D}" srcId="{5F4E4186-5C79-431E-A85E-34FC4511AD7B}" destId="{6513BD17-C7EA-492A-956B-6D10CFC524AA}" srcOrd="1" destOrd="0" parTransId="{91F6DCD3-5ED1-4A62-9AA1-DA1B449507F5}" sibTransId="{5A4A48BF-7AA5-4C20-ACD4-6CB497E973BE}"/>
    <dgm:cxn modelId="{DC4E357C-900A-4BAF-ACD9-6B7F1E6BA200}" type="presOf" srcId="{936F32A4-5610-411D-BB1C-1B3726631EEF}" destId="{5EF8F99B-4DF3-4BDF-A19C-DBBDED1321E3}" srcOrd="1" destOrd="0" presId="urn:microsoft.com/office/officeart/2005/8/layout/process1"/>
    <dgm:cxn modelId="{EDDD56BE-D4DD-42E2-9E19-5118CE57F59C}" type="presOf" srcId="{5F4E4186-5C79-431E-A85E-34FC4511AD7B}" destId="{67B1F930-6CC9-44DA-8A30-34FD96C78DA9}" srcOrd="0" destOrd="0" presId="urn:microsoft.com/office/officeart/2005/8/layout/process1"/>
    <dgm:cxn modelId="{3D337AF8-B450-4365-887C-910E7933310E}" type="presOf" srcId="{6513BD17-C7EA-492A-956B-6D10CFC524AA}" destId="{41362F80-49AD-4423-9D92-B572C57B81BE}" srcOrd="0" destOrd="0" presId="urn:microsoft.com/office/officeart/2005/8/layout/process1"/>
    <dgm:cxn modelId="{FAC94ADC-A82C-4220-87D6-7D8FFAE8371A}" type="presOf" srcId="{936F32A4-5610-411D-BB1C-1B3726631EEF}" destId="{8DF9DB88-7674-4D9B-B988-76549B5D12D1}" srcOrd="0" destOrd="0" presId="urn:microsoft.com/office/officeart/2005/8/layout/process1"/>
    <dgm:cxn modelId="{CFE03969-738B-4A33-BB06-9A37E1089788}" type="presOf" srcId="{55F8B939-C5B8-4822-95B9-DFE124E0C8D7}" destId="{BAE47DC9-EAB7-49F4-B615-0D4DDD8ECC38}" srcOrd="0" destOrd="0" presId="urn:microsoft.com/office/officeart/2005/8/layout/process1"/>
    <dgm:cxn modelId="{C2D86F75-55C9-4214-8762-2E98BAE58E2E}" srcId="{5F4E4186-5C79-431E-A85E-34FC4511AD7B}" destId="{55F8B939-C5B8-4822-95B9-DFE124E0C8D7}" srcOrd="0" destOrd="0" parTransId="{9E66247A-C20C-49DD-BE41-E4BF5F769614}" sibTransId="{936F32A4-5610-411D-BB1C-1B3726631EEF}"/>
    <dgm:cxn modelId="{151D86DE-6DB6-4AC1-9770-13257EC316C3}" type="presParOf" srcId="{67B1F930-6CC9-44DA-8A30-34FD96C78DA9}" destId="{BAE47DC9-EAB7-49F4-B615-0D4DDD8ECC38}" srcOrd="0" destOrd="0" presId="urn:microsoft.com/office/officeart/2005/8/layout/process1"/>
    <dgm:cxn modelId="{348F2652-E8E5-44A3-B55A-B1DAD017C5DB}" type="presParOf" srcId="{67B1F930-6CC9-44DA-8A30-34FD96C78DA9}" destId="{8DF9DB88-7674-4D9B-B988-76549B5D12D1}" srcOrd="1" destOrd="0" presId="urn:microsoft.com/office/officeart/2005/8/layout/process1"/>
    <dgm:cxn modelId="{749F5C2B-596E-4E44-BA54-ED9B469A0FE9}" type="presParOf" srcId="{8DF9DB88-7674-4D9B-B988-76549B5D12D1}" destId="{5EF8F99B-4DF3-4BDF-A19C-DBBDED1321E3}" srcOrd="0" destOrd="0" presId="urn:microsoft.com/office/officeart/2005/8/layout/process1"/>
    <dgm:cxn modelId="{1B758BD2-C1B9-42B7-BF0F-2CA708A36988}" type="presParOf" srcId="{67B1F930-6CC9-44DA-8A30-34FD96C78DA9}" destId="{41362F80-49AD-4423-9D92-B572C57B81BE}" srcOrd="2" destOrd="0" presId="urn:microsoft.com/office/officeart/2005/8/layout/process1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B4B92DF-CCFF-4AA5-BB77-21E2BF54D610}" type="doc">
      <dgm:prSet loTypeId="urn:microsoft.com/office/officeart/2005/8/layout/process1" loCatId="process" qsTypeId="urn:microsoft.com/office/officeart/2005/8/quickstyle/simple2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C7AB16DB-7BF8-4EC5-BF58-5EFEE7A734D2}">
      <dgm:prSet/>
      <dgm:spPr/>
      <dgm:t>
        <a:bodyPr/>
        <a:lstStyle/>
        <a:p>
          <a:pPr rtl="0"/>
          <a:r>
            <a:rPr lang="en-US" dirty="0" smtClean="0"/>
            <a:t>Depends on the stage of instrumentation, disinfection and cleaning.</a:t>
          </a:r>
          <a:endParaRPr lang="en-US" dirty="0"/>
        </a:p>
      </dgm:t>
    </dgm:pt>
    <dgm:pt modelId="{D90C4F66-1DEF-4CD0-9389-01DEA8576FCD}" type="parTrans" cxnId="{AA65AA6C-1A33-4E5C-ABAC-AB82708F34C9}">
      <dgm:prSet/>
      <dgm:spPr/>
      <dgm:t>
        <a:bodyPr/>
        <a:lstStyle/>
        <a:p>
          <a:endParaRPr lang="en-US"/>
        </a:p>
      </dgm:t>
    </dgm:pt>
    <dgm:pt modelId="{824B09D3-16E2-4CD2-947B-B7B33CBE3568}" type="sibTrans" cxnId="{AA65AA6C-1A33-4E5C-ABAC-AB82708F34C9}">
      <dgm:prSet/>
      <dgm:spPr/>
      <dgm:t>
        <a:bodyPr/>
        <a:lstStyle/>
        <a:p>
          <a:endParaRPr lang="en-US"/>
        </a:p>
      </dgm:t>
    </dgm:pt>
    <dgm:pt modelId="{66F0D83B-6240-4046-B1A8-B33AFD2BB5C1}">
      <dgm:prSet/>
      <dgm:spPr/>
      <dgm:t>
        <a:bodyPr/>
        <a:lstStyle/>
        <a:p>
          <a:pPr rtl="0"/>
          <a:r>
            <a:rPr lang="en-US" dirty="0" smtClean="0"/>
            <a:t>Vitality of the pulp</a:t>
          </a:r>
          <a:endParaRPr lang="en-US" dirty="0"/>
        </a:p>
      </dgm:t>
    </dgm:pt>
    <dgm:pt modelId="{82D0C305-8073-41F3-B658-91F68C038763}" type="parTrans" cxnId="{9DA786E2-7162-4C02-9E28-4FE204D3DAEC}">
      <dgm:prSet/>
      <dgm:spPr/>
      <dgm:t>
        <a:bodyPr/>
        <a:lstStyle/>
        <a:p>
          <a:endParaRPr lang="en-US"/>
        </a:p>
      </dgm:t>
    </dgm:pt>
    <dgm:pt modelId="{DCD118FD-0FE4-469B-8A14-203D910BCAB6}" type="sibTrans" cxnId="{9DA786E2-7162-4C02-9E28-4FE204D3DAEC}">
      <dgm:prSet/>
      <dgm:spPr/>
      <dgm:t>
        <a:bodyPr/>
        <a:lstStyle/>
        <a:p>
          <a:endParaRPr lang="en-US"/>
        </a:p>
      </dgm:t>
    </dgm:pt>
    <dgm:pt modelId="{A826134F-28D2-4005-B7B7-91305FB802E7}" type="pres">
      <dgm:prSet presAssocID="{4B4B92DF-CCFF-4AA5-BB77-21E2BF54D6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C7F5DB-8A79-4CDF-9965-AB1CD5A3345E}" type="pres">
      <dgm:prSet presAssocID="{C7AB16DB-7BF8-4EC5-BF58-5EFEE7A734D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9411A1-96AC-405B-80D3-3BA1F9A5DCF3}" type="pres">
      <dgm:prSet presAssocID="{824B09D3-16E2-4CD2-947B-B7B33CBE3568}" presName="sibTrans" presStyleLbl="sibTrans2D1" presStyleIdx="0" presStyleCnt="1"/>
      <dgm:spPr/>
      <dgm:t>
        <a:bodyPr/>
        <a:lstStyle/>
        <a:p>
          <a:endParaRPr lang="en-US"/>
        </a:p>
      </dgm:t>
    </dgm:pt>
    <dgm:pt modelId="{91F269CB-8FBF-48CA-B623-397D924F6070}" type="pres">
      <dgm:prSet presAssocID="{824B09D3-16E2-4CD2-947B-B7B33CBE3568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48081358-116B-4842-B228-5B62D3AA19F6}" type="pres">
      <dgm:prSet presAssocID="{66F0D83B-6240-4046-B1A8-B33AFD2BB5C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62908C-3A0C-44AA-9C45-BAA2BBE2AE81}" type="presOf" srcId="{66F0D83B-6240-4046-B1A8-B33AFD2BB5C1}" destId="{48081358-116B-4842-B228-5B62D3AA19F6}" srcOrd="0" destOrd="0" presId="urn:microsoft.com/office/officeart/2005/8/layout/process1"/>
    <dgm:cxn modelId="{FAE98884-9953-4477-B076-E899DE56E1C4}" type="presOf" srcId="{4B4B92DF-CCFF-4AA5-BB77-21E2BF54D610}" destId="{A826134F-28D2-4005-B7B7-91305FB802E7}" srcOrd="0" destOrd="0" presId="urn:microsoft.com/office/officeart/2005/8/layout/process1"/>
    <dgm:cxn modelId="{6DFA0BA3-CF3F-49CD-BBE1-CCDA89AADC16}" type="presOf" srcId="{824B09D3-16E2-4CD2-947B-B7B33CBE3568}" destId="{91F269CB-8FBF-48CA-B623-397D924F6070}" srcOrd="1" destOrd="0" presId="urn:microsoft.com/office/officeart/2005/8/layout/process1"/>
    <dgm:cxn modelId="{0D648C14-EEDA-41CC-A41F-755D5FDDCA78}" type="presOf" srcId="{C7AB16DB-7BF8-4EC5-BF58-5EFEE7A734D2}" destId="{9FC7F5DB-8A79-4CDF-9965-AB1CD5A3345E}" srcOrd="0" destOrd="0" presId="urn:microsoft.com/office/officeart/2005/8/layout/process1"/>
    <dgm:cxn modelId="{2C45A0EE-8434-4AFB-ACA1-59A0F3ADA009}" type="presOf" srcId="{824B09D3-16E2-4CD2-947B-B7B33CBE3568}" destId="{8C9411A1-96AC-405B-80D3-3BA1F9A5DCF3}" srcOrd="0" destOrd="0" presId="urn:microsoft.com/office/officeart/2005/8/layout/process1"/>
    <dgm:cxn modelId="{9DA786E2-7162-4C02-9E28-4FE204D3DAEC}" srcId="{4B4B92DF-CCFF-4AA5-BB77-21E2BF54D610}" destId="{66F0D83B-6240-4046-B1A8-B33AFD2BB5C1}" srcOrd="1" destOrd="0" parTransId="{82D0C305-8073-41F3-B658-91F68C038763}" sibTransId="{DCD118FD-0FE4-469B-8A14-203D910BCAB6}"/>
    <dgm:cxn modelId="{AA65AA6C-1A33-4E5C-ABAC-AB82708F34C9}" srcId="{4B4B92DF-CCFF-4AA5-BB77-21E2BF54D610}" destId="{C7AB16DB-7BF8-4EC5-BF58-5EFEE7A734D2}" srcOrd="0" destOrd="0" parTransId="{D90C4F66-1DEF-4CD0-9389-01DEA8576FCD}" sibTransId="{824B09D3-16E2-4CD2-947B-B7B33CBE3568}"/>
    <dgm:cxn modelId="{FAFACB54-7D26-47D8-AE26-26566C2E0635}" type="presParOf" srcId="{A826134F-28D2-4005-B7B7-91305FB802E7}" destId="{9FC7F5DB-8A79-4CDF-9965-AB1CD5A3345E}" srcOrd="0" destOrd="0" presId="urn:microsoft.com/office/officeart/2005/8/layout/process1"/>
    <dgm:cxn modelId="{578F7E20-C513-475C-A00B-3D4D35837796}" type="presParOf" srcId="{A826134F-28D2-4005-B7B7-91305FB802E7}" destId="{8C9411A1-96AC-405B-80D3-3BA1F9A5DCF3}" srcOrd="1" destOrd="0" presId="urn:microsoft.com/office/officeart/2005/8/layout/process1"/>
    <dgm:cxn modelId="{D4309594-845A-4F36-87C9-AFD06190ABF6}" type="presParOf" srcId="{8C9411A1-96AC-405B-80D3-3BA1F9A5DCF3}" destId="{91F269CB-8FBF-48CA-B623-397D924F6070}" srcOrd="0" destOrd="0" presId="urn:microsoft.com/office/officeart/2005/8/layout/process1"/>
    <dgm:cxn modelId="{7039BBF3-553A-4CDA-8D13-69A9E803EB8B}" type="presParOf" srcId="{A826134F-28D2-4005-B7B7-91305FB802E7}" destId="{48081358-116B-4842-B228-5B62D3AA19F6}" srcOrd="2" destOrd="0" presId="urn:microsoft.com/office/officeart/2005/8/layout/process1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AAF77D2-DF8E-41F4-B8CA-9B7C05F45D45}" type="doc">
      <dgm:prSet loTypeId="urn:microsoft.com/office/officeart/2005/8/layout/pyramid2" loCatId="pyramid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C0A52F-8067-4B39-BFA0-019F45377B3F}">
      <dgm:prSet custT="1"/>
      <dgm:spPr/>
      <dgm:t>
        <a:bodyPr/>
        <a:lstStyle/>
        <a:p>
          <a:pPr algn="l" rtl="0"/>
          <a:r>
            <a:rPr lang="en-US" sz="1400" dirty="0" smtClean="0"/>
            <a:t>Remove all caries and restorations before completion of the access cavity preparation</a:t>
          </a:r>
          <a:r>
            <a:rPr lang="en-US" sz="1200" dirty="0" smtClean="0"/>
            <a:t>.</a:t>
          </a:r>
          <a:endParaRPr lang="en-US" sz="1200" dirty="0"/>
        </a:p>
      </dgm:t>
    </dgm:pt>
    <dgm:pt modelId="{1FB794EC-296F-44A5-AF26-27FBABF87B63}" type="parTrans" cxnId="{156088F9-BF64-4EB9-A587-9FADE0D877C8}">
      <dgm:prSet/>
      <dgm:spPr/>
      <dgm:t>
        <a:bodyPr/>
        <a:lstStyle/>
        <a:p>
          <a:endParaRPr lang="en-US"/>
        </a:p>
      </dgm:t>
    </dgm:pt>
    <dgm:pt modelId="{680B0F1E-CDB0-4625-9FBA-95442410EA68}" type="sibTrans" cxnId="{156088F9-BF64-4EB9-A587-9FADE0D877C8}">
      <dgm:prSet/>
      <dgm:spPr/>
      <dgm:t>
        <a:bodyPr/>
        <a:lstStyle/>
        <a:p>
          <a:endParaRPr lang="en-US"/>
        </a:p>
      </dgm:t>
    </dgm:pt>
    <dgm:pt modelId="{BEDA4E11-4B97-4EAA-8842-4F3D7A332545}">
      <dgm:prSet/>
      <dgm:spPr/>
      <dgm:t>
        <a:bodyPr/>
        <a:lstStyle/>
        <a:p>
          <a:pPr algn="l" rtl="0"/>
          <a:r>
            <a:rPr lang="en-US" dirty="0" smtClean="0"/>
            <a:t>All instruments must be wiped clean before introducing it into the canals</a:t>
          </a:r>
          <a:endParaRPr lang="en-US" dirty="0"/>
        </a:p>
      </dgm:t>
    </dgm:pt>
    <dgm:pt modelId="{A1FFC82C-5988-4733-BEBB-D16929563DBF}" type="parTrans" cxnId="{64BAB141-240D-43C1-AE36-B098F3656C6D}">
      <dgm:prSet/>
      <dgm:spPr/>
      <dgm:t>
        <a:bodyPr/>
        <a:lstStyle/>
        <a:p>
          <a:endParaRPr lang="en-US"/>
        </a:p>
      </dgm:t>
    </dgm:pt>
    <dgm:pt modelId="{FBEB1282-EC2A-4E49-9BD0-6F5EBB0A8BF0}" type="sibTrans" cxnId="{64BAB141-240D-43C1-AE36-B098F3656C6D}">
      <dgm:prSet/>
      <dgm:spPr/>
      <dgm:t>
        <a:bodyPr/>
        <a:lstStyle/>
        <a:p>
          <a:endParaRPr lang="en-US"/>
        </a:p>
      </dgm:t>
    </dgm:pt>
    <dgm:pt modelId="{663C9CC2-E94D-4B0E-8A38-2DDD3014931D}">
      <dgm:prSet/>
      <dgm:spPr/>
      <dgm:t>
        <a:bodyPr/>
        <a:lstStyle/>
        <a:p>
          <a:pPr algn="l" rtl="0"/>
          <a:r>
            <a:rPr lang="en-US" dirty="0" smtClean="0"/>
            <a:t>Frequent use of irrigation</a:t>
          </a:r>
          <a:endParaRPr lang="en-US" dirty="0"/>
        </a:p>
      </dgm:t>
    </dgm:pt>
    <dgm:pt modelId="{015F0D73-11B8-4786-ADE6-95196C4F6BD8}" type="parTrans" cxnId="{E6FF0534-F047-4030-A063-821EFDCDBE52}">
      <dgm:prSet/>
      <dgm:spPr/>
      <dgm:t>
        <a:bodyPr/>
        <a:lstStyle/>
        <a:p>
          <a:endParaRPr lang="en-US"/>
        </a:p>
      </dgm:t>
    </dgm:pt>
    <dgm:pt modelId="{8699DF6E-CC27-49A8-880B-AC576BA814C3}" type="sibTrans" cxnId="{E6FF0534-F047-4030-A063-821EFDCDBE52}">
      <dgm:prSet/>
      <dgm:spPr/>
      <dgm:t>
        <a:bodyPr/>
        <a:lstStyle/>
        <a:p>
          <a:endParaRPr lang="en-US"/>
        </a:p>
      </dgm:t>
    </dgm:pt>
    <dgm:pt modelId="{5C89B0D2-0B24-4728-A286-BAEAEEDE83D1}">
      <dgm:prSet/>
      <dgm:spPr/>
      <dgm:t>
        <a:bodyPr/>
        <a:lstStyle/>
        <a:p>
          <a:pPr algn="l" rtl="0"/>
          <a:r>
            <a:rPr lang="en-US" dirty="0" smtClean="0"/>
            <a:t>Instruments should not be used in dry canal</a:t>
          </a:r>
          <a:endParaRPr lang="en-US" dirty="0"/>
        </a:p>
      </dgm:t>
    </dgm:pt>
    <dgm:pt modelId="{681AA395-F7D5-4E85-A464-D95D76620E75}" type="parTrans" cxnId="{F1BDB034-6A03-4726-ACF1-0CB04D7C6D6C}">
      <dgm:prSet/>
      <dgm:spPr/>
      <dgm:t>
        <a:bodyPr/>
        <a:lstStyle/>
        <a:p>
          <a:endParaRPr lang="en-US"/>
        </a:p>
      </dgm:t>
    </dgm:pt>
    <dgm:pt modelId="{EE7A3BB8-CDB8-4D5A-B0FF-1A79E0B56DBF}" type="sibTrans" cxnId="{F1BDB034-6A03-4726-ACF1-0CB04D7C6D6C}">
      <dgm:prSet/>
      <dgm:spPr/>
      <dgm:t>
        <a:bodyPr/>
        <a:lstStyle/>
        <a:p>
          <a:endParaRPr lang="en-US"/>
        </a:p>
      </dgm:t>
    </dgm:pt>
    <dgm:pt modelId="{FCD3F10F-71D5-4FCA-9E52-2869CD5B80F8}">
      <dgm:prSet/>
      <dgm:spPr/>
      <dgm:t>
        <a:bodyPr/>
        <a:lstStyle/>
        <a:p>
          <a:pPr algn="l" rtl="0"/>
          <a:r>
            <a:rPr lang="en-US" dirty="0" smtClean="0"/>
            <a:t>Recapitulation</a:t>
          </a:r>
          <a:endParaRPr lang="en-US" dirty="0"/>
        </a:p>
      </dgm:t>
    </dgm:pt>
    <dgm:pt modelId="{0DF7F4E7-32EE-4601-91CE-958BD5C30E22}" type="parTrans" cxnId="{A26B88A0-F214-4F6D-8E3A-1DEFF1AECB56}">
      <dgm:prSet/>
      <dgm:spPr/>
      <dgm:t>
        <a:bodyPr/>
        <a:lstStyle/>
        <a:p>
          <a:endParaRPr lang="en-US"/>
        </a:p>
      </dgm:t>
    </dgm:pt>
    <dgm:pt modelId="{5ED8A394-0D09-4B21-A6BC-7863364096B5}" type="sibTrans" cxnId="{A26B88A0-F214-4F6D-8E3A-1DEFF1AECB56}">
      <dgm:prSet/>
      <dgm:spPr/>
      <dgm:t>
        <a:bodyPr/>
        <a:lstStyle/>
        <a:p>
          <a:endParaRPr lang="en-US"/>
        </a:p>
      </dgm:t>
    </dgm:pt>
    <dgm:pt modelId="{E1BC322C-5D1E-41B9-995D-D4EED6219FDB}">
      <dgm:prSet/>
      <dgm:spPr/>
      <dgm:t>
        <a:bodyPr/>
        <a:lstStyle/>
        <a:p>
          <a:pPr algn="l" rtl="0"/>
          <a:r>
            <a:rPr lang="en-US" dirty="0" smtClean="0"/>
            <a:t>Sequential instrumentation</a:t>
          </a:r>
          <a:endParaRPr lang="en-US" dirty="0"/>
        </a:p>
      </dgm:t>
    </dgm:pt>
    <dgm:pt modelId="{1AA542E0-0F01-417A-81DD-9D2311228076}" type="parTrans" cxnId="{9753A128-D84F-4B00-813A-AA98C86AC2F7}">
      <dgm:prSet/>
      <dgm:spPr/>
      <dgm:t>
        <a:bodyPr/>
        <a:lstStyle/>
        <a:p>
          <a:endParaRPr lang="en-US"/>
        </a:p>
      </dgm:t>
    </dgm:pt>
    <dgm:pt modelId="{6E654CC6-4709-482B-9BDE-B8AAF3888F40}" type="sibTrans" cxnId="{9753A128-D84F-4B00-813A-AA98C86AC2F7}">
      <dgm:prSet/>
      <dgm:spPr/>
      <dgm:t>
        <a:bodyPr/>
        <a:lstStyle/>
        <a:p>
          <a:endParaRPr lang="en-US"/>
        </a:p>
      </dgm:t>
    </dgm:pt>
    <dgm:pt modelId="{9DC20D3F-F9AB-4E82-B4D8-AC791CA73DEF}">
      <dgm:prSet/>
      <dgm:spPr/>
      <dgm:t>
        <a:bodyPr/>
        <a:lstStyle/>
        <a:p>
          <a:pPr rtl="0"/>
          <a:r>
            <a:rPr lang="en-US" dirty="0" smtClean="0"/>
            <a:t>Excessive pressure and rotation should be avoided</a:t>
          </a:r>
          <a:endParaRPr lang="en-US" dirty="0"/>
        </a:p>
      </dgm:t>
    </dgm:pt>
    <dgm:pt modelId="{51819EF9-C520-46D1-BE14-3754A77C5BBC}" type="parTrans" cxnId="{464247E7-D429-4FD5-96C8-952D3D561DBD}">
      <dgm:prSet/>
      <dgm:spPr/>
      <dgm:t>
        <a:bodyPr/>
        <a:lstStyle/>
        <a:p>
          <a:endParaRPr lang="en-US"/>
        </a:p>
      </dgm:t>
    </dgm:pt>
    <dgm:pt modelId="{1147BF11-6AFD-4003-9C66-5B7EC30BABE6}" type="sibTrans" cxnId="{464247E7-D429-4FD5-96C8-952D3D561DBD}">
      <dgm:prSet/>
      <dgm:spPr/>
      <dgm:t>
        <a:bodyPr/>
        <a:lstStyle/>
        <a:p>
          <a:endParaRPr lang="en-US"/>
        </a:p>
      </dgm:t>
    </dgm:pt>
    <dgm:pt modelId="{6848CD08-EA7D-4C02-A0C6-1195ED1831BC}" type="pres">
      <dgm:prSet presAssocID="{1AAF77D2-DF8E-41F4-B8CA-9B7C05F45D4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F4AC3BD-7B9F-4F26-B3E1-75A07522F1BF}" type="pres">
      <dgm:prSet presAssocID="{1AAF77D2-DF8E-41F4-B8CA-9B7C05F45D45}" presName="pyramid" presStyleLbl="node1" presStyleIdx="0" presStyleCnt="1"/>
      <dgm:spPr/>
    </dgm:pt>
    <dgm:pt modelId="{BDDF75E2-B7ED-40E7-B039-024564FB0E81}" type="pres">
      <dgm:prSet presAssocID="{1AAF77D2-DF8E-41F4-B8CA-9B7C05F45D45}" presName="theList" presStyleCnt="0"/>
      <dgm:spPr/>
    </dgm:pt>
    <dgm:pt modelId="{6940E4B7-4DA2-466F-9763-F97C1A14906D}" type="pres">
      <dgm:prSet presAssocID="{C3C0A52F-8067-4B39-BFA0-019F45377B3F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61F7E-AA18-43F6-94B1-439A00BA573D}" type="pres">
      <dgm:prSet presAssocID="{C3C0A52F-8067-4B39-BFA0-019F45377B3F}" presName="aSpace" presStyleCnt="0"/>
      <dgm:spPr/>
    </dgm:pt>
    <dgm:pt modelId="{B5A9D192-65EE-44CA-82CD-267458206D26}" type="pres">
      <dgm:prSet presAssocID="{BEDA4E11-4B97-4EAA-8842-4F3D7A332545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4FE5E-E4E9-4012-A915-59842DADFFCC}" type="pres">
      <dgm:prSet presAssocID="{BEDA4E11-4B97-4EAA-8842-4F3D7A332545}" presName="aSpace" presStyleCnt="0"/>
      <dgm:spPr/>
    </dgm:pt>
    <dgm:pt modelId="{521BAC67-E304-4516-875E-EDE4FDEA4212}" type="pres">
      <dgm:prSet presAssocID="{663C9CC2-E94D-4B0E-8A38-2DDD3014931D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70179-CDE2-4E5B-8E8E-638214BE4F26}" type="pres">
      <dgm:prSet presAssocID="{663C9CC2-E94D-4B0E-8A38-2DDD3014931D}" presName="aSpace" presStyleCnt="0"/>
      <dgm:spPr/>
    </dgm:pt>
    <dgm:pt modelId="{BA2D2110-1607-4EC4-B298-9CC0C5198010}" type="pres">
      <dgm:prSet presAssocID="{5C89B0D2-0B24-4728-A286-BAEAEEDE83D1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87EA0-DED1-4C44-8D02-2B1086A9A33C}" type="pres">
      <dgm:prSet presAssocID="{5C89B0D2-0B24-4728-A286-BAEAEEDE83D1}" presName="aSpace" presStyleCnt="0"/>
      <dgm:spPr/>
    </dgm:pt>
    <dgm:pt modelId="{9021ECE8-A490-41F7-86DC-274A75A5B750}" type="pres">
      <dgm:prSet presAssocID="{FCD3F10F-71D5-4FCA-9E52-2869CD5B80F8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2979E-C882-488F-90CD-A8F680557491}" type="pres">
      <dgm:prSet presAssocID="{FCD3F10F-71D5-4FCA-9E52-2869CD5B80F8}" presName="aSpace" presStyleCnt="0"/>
      <dgm:spPr/>
    </dgm:pt>
    <dgm:pt modelId="{7D1A0C37-49F6-471F-BA18-F41A884751F6}" type="pres">
      <dgm:prSet presAssocID="{E1BC322C-5D1E-41B9-995D-D4EED6219FDB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0E701-8945-40CA-B5A7-15BC0AA69FA9}" type="pres">
      <dgm:prSet presAssocID="{E1BC322C-5D1E-41B9-995D-D4EED6219FDB}" presName="aSpace" presStyleCnt="0"/>
      <dgm:spPr/>
    </dgm:pt>
    <dgm:pt modelId="{C6385FD0-C50B-4252-A34C-BE2537A95833}" type="pres">
      <dgm:prSet presAssocID="{9DC20D3F-F9AB-4E82-B4D8-AC791CA73DEF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B972A-BBD9-46CC-A8CF-87C83FC96CBC}" type="pres">
      <dgm:prSet presAssocID="{9DC20D3F-F9AB-4E82-B4D8-AC791CA73DEF}" presName="aSpace" presStyleCnt="0"/>
      <dgm:spPr/>
    </dgm:pt>
  </dgm:ptLst>
  <dgm:cxnLst>
    <dgm:cxn modelId="{E6FF0534-F047-4030-A063-821EFDCDBE52}" srcId="{1AAF77D2-DF8E-41F4-B8CA-9B7C05F45D45}" destId="{663C9CC2-E94D-4B0E-8A38-2DDD3014931D}" srcOrd="2" destOrd="0" parTransId="{015F0D73-11B8-4786-ADE6-95196C4F6BD8}" sibTransId="{8699DF6E-CC27-49A8-880B-AC576BA814C3}"/>
    <dgm:cxn modelId="{F1BDB034-6A03-4726-ACF1-0CB04D7C6D6C}" srcId="{1AAF77D2-DF8E-41F4-B8CA-9B7C05F45D45}" destId="{5C89B0D2-0B24-4728-A286-BAEAEEDE83D1}" srcOrd="3" destOrd="0" parTransId="{681AA395-F7D5-4E85-A464-D95D76620E75}" sibTransId="{EE7A3BB8-CDB8-4D5A-B0FF-1A79E0B56DBF}"/>
    <dgm:cxn modelId="{ED415498-EF47-4102-BD53-DA88228270D4}" type="presOf" srcId="{1AAF77D2-DF8E-41F4-B8CA-9B7C05F45D45}" destId="{6848CD08-EA7D-4C02-A0C6-1195ED1831BC}" srcOrd="0" destOrd="0" presId="urn:microsoft.com/office/officeart/2005/8/layout/pyramid2"/>
    <dgm:cxn modelId="{464247E7-D429-4FD5-96C8-952D3D561DBD}" srcId="{1AAF77D2-DF8E-41F4-B8CA-9B7C05F45D45}" destId="{9DC20D3F-F9AB-4E82-B4D8-AC791CA73DEF}" srcOrd="6" destOrd="0" parTransId="{51819EF9-C520-46D1-BE14-3754A77C5BBC}" sibTransId="{1147BF11-6AFD-4003-9C66-5B7EC30BABE6}"/>
    <dgm:cxn modelId="{A26B88A0-F214-4F6D-8E3A-1DEFF1AECB56}" srcId="{1AAF77D2-DF8E-41F4-B8CA-9B7C05F45D45}" destId="{FCD3F10F-71D5-4FCA-9E52-2869CD5B80F8}" srcOrd="4" destOrd="0" parTransId="{0DF7F4E7-32EE-4601-91CE-958BD5C30E22}" sibTransId="{5ED8A394-0D09-4B21-A6BC-7863364096B5}"/>
    <dgm:cxn modelId="{D9D31CD4-05AD-4E45-9372-E0B994A15FE6}" type="presOf" srcId="{BEDA4E11-4B97-4EAA-8842-4F3D7A332545}" destId="{B5A9D192-65EE-44CA-82CD-267458206D26}" srcOrd="0" destOrd="0" presId="urn:microsoft.com/office/officeart/2005/8/layout/pyramid2"/>
    <dgm:cxn modelId="{011A23F9-582A-441E-B07C-7A76D0F1634D}" type="presOf" srcId="{C3C0A52F-8067-4B39-BFA0-019F45377B3F}" destId="{6940E4B7-4DA2-466F-9763-F97C1A14906D}" srcOrd="0" destOrd="0" presId="urn:microsoft.com/office/officeart/2005/8/layout/pyramid2"/>
    <dgm:cxn modelId="{64BAB141-240D-43C1-AE36-B098F3656C6D}" srcId="{1AAF77D2-DF8E-41F4-B8CA-9B7C05F45D45}" destId="{BEDA4E11-4B97-4EAA-8842-4F3D7A332545}" srcOrd="1" destOrd="0" parTransId="{A1FFC82C-5988-4733-BEBB-D16929563DBF}" sibTransId="{FBEB1282-EC2A-4E49-9BD0-6F5EBB0A8BF0}"/>
    <dgm:cxn modelId="{7F167D73-B623-4997-90B5-58CB55A5DC25}" type="presOf" srcId="{FCD3F10F-71D5-4FCA-9E52-2869CD5B80F8}" destId="{9021ECE8-A490-41F7-86DC-274A75A5B750}" srcOrd="0" destOrd="0" presId="urn:microsoft.com/office/officeart/2005/8/layout/pyramid2"/>
    <dgm:cxn modelId="{156088F9-BF64-4EB9-A587-9FADE0D877C8}" srcId="{1AAF77D2-DF8E-41F4-B8CA-9B7C05F45D45}" destId="{C3C0A52F-8067-4B39-BFA0-019F45377B3F}" srcOrd="0" destOrd="0" parTransId="{1FB794EC-296F-44A5-AF26-27FBABF87B63}" sibTransId="{680B0F1E-CDB0-4625-9FBA-95442410EA68}"/>
    <dgm:cxn modelId="{45D1254D-3324-497F-A1EA-95C8E0B3E033}" type="presOf" srcId="{E1BC322C-5D1E-41B9-995D-D4EED6219FDB}" destId="{7D1A0C37-49F6-471F-BA18-F41A884751F6}" srcOrd="0" destOrd="0" presId="urn:microsoft.com/office/officeart/2005/8/layout/pyramid2"/>
    <dgm:cxn modelId="{9753A128-D84F-4B00-813A-AA98C86AC2F7}" srcId="{1AAF77D2-DF8E-41F4-B8CA-9B7C05F45D45}" destId="{E1BC322C-5D1E-41B9-995D-D4EED6219FDB}" srcOrd="5" destOrd="0" parTransId="{1AA542E0-0F01-417A-81DD-9D2311228076}" sibTransId="{6E654CC6-4709-482B-9BDE-B8AAF3888F40}"/>
    <dgm:cxn modelId="{87104436-F4E0-4AF2-A2FA-2D5EE2357B76}" type="presOf" srcId="{5C89B0D2-0B24-4728-A286-BAEAEEDE83D1}" destId="{BA2D2110-1607-4EC4-B298-9CC0C5198010}" srcOrd="0" destOrd="0" presId="urn:microsoft.com/office/officeart/2005/8/layout/pyramid2"/>
    <dgm:cxn modelId="{ECD780A4-02A5-4C55-8A10-CBA571901CE3}" type="presOf" srcId="{9DC20D3F-F9AB-4E82-B4D8-AC791CA73DEF}" destId="{C6385FD0-C50B-4252-A34C-BE2537A95833}" srcOrd="0" destOrd="0" presId="urn:microsoft.com/office/officeart/2005/8/layout/pyramid2"/>
    <dgm:cxn modelId="{74C6BA31-0526-408B-998D-BA9ABFCF69D5}" type="presOf" srcId="{663C9CC2-E94D-4B0E-8A38-2DDD3014931D}" destId="{521BAC67-E304-4516-875E-EDE4FDEA4212}" srcOrd="0" destOrd="0" presId="urn:microsoft.com/office/officeart/2005/8/layout/pyramid2"/>
    <dgm:cxn modelId="{4CDB35E7-95F3-4980-9ED8-534CCBFD7CD4}" type="presParOf" srcId="{6848CD08-EA7D-4C02-A0C6-1195ED1831BC}" destId="{1F4AC3BD-7B9F-4F26-B3E1-75A07522F1BF}" srcOrd="0" destOrd="0" presId="urn:microsoft.com/office/officeart/2005/8/layout/pyramid2"/>
    <dgm:cxn modelId="{FA6F7AF5-8267-4329-93CD-3617B6ECE38B}" type="presParOf" srcId="{6848CD08-EA7D-4C02-A0C6-1195ED1831BC}" destId="{BDDF75E2-B7ED-40E7-B039-024564FB0E81}" srcOrd="1" destOrd="0" presId="urn:microsoft.com/office/officeart/2005/8/layout/pyramid2"/>
    <dgm:cxn modelId="{E4EA7733-6B04-40CB-942B-9C7D61E2C646}" type="presParOf" srcId="{BDDF75E2-B7ED-40E7-B039-024564FB0E81}" destId="{6940E4B7-4DA2-466F-9763-F97C1A14906D}" srcOrd="0" destOrd="0" presId="urn:microsoft.com/office/officeart/2005/8/layout/pyramid2"/>
    <dgm:cxn modelId="{F7A67FD5-FEA0-457D-A327-F255F852F213}" type="presParOf" srcId="{BDDF75E2-B7ED-40E7-B039-024564FB0E81}" destId="{5DD61F7E-AA18-43F6-94B1-439A00BA573D}" srcOrd="1" destOrd="0" presId="urn:microsoft.com/office/officeart/2005/8/layout/pyramid2"/>
    <dgm:cxn modelId="{63BC6B60-DED6-4ABD-8AEB-B582F7A54C05}" type="presParOf" srcId="{BDDF75E2-B7ED-40E7-B039-024564FB0E81}" destId="{B5A9D192-65EE-44CA-82CD-267458206D26}" srcOrd="2" destOrd="0" presId="urn:microsoft.com/office/officeart/2005/8/layout/pyramid2"/>
    <dgm:cxn modelId="{638914DA-3EF2-4794-A7C4-C76CDCFDA3E6}" type="presParOf" srcId="{BDDF75E2-B7ED-40E7-B039-024564FB0E81}" destId="{0E04FE5E-E4E9-4012-A915-59842DADFFCC}" srcOrd="3" destOrd="0" presId="urn:microsoft.com/office/officeart/2005/8/layout/pyramid2"/>
    <dgm:cxn modelId="{CDC16A08-1F44-4CD3-9DC5-E0D9928A0125}" type="presParOf" srcId="{BDDF75E2-B7ED-40E7-B039-024564FB0E81}" destId="{521BAC67-E304-4516-875E-EDE4FDEA4212}" srcOrd="4" destOrd="0" presId="urn:microsoft.com/office/officeart/2005/8/layout/pyramid2"/>
    <dgm:cxn modelId="{D93564C6-DC18-4576-B98E-02C56512ED7E}" type="presParOf" srcId="{BDDF75E2-B7ED-40E7-B039-024564FB0E81}" destId="{7A770179-CDE2-4E5B-8E8E-638214BE4F26}" srcOrd="5" destOrd="0" presId="urn:microsoft.com/office/officeart/2005/8/layout/pyramid2"/>
    <dgm:cxn modelId="{47E4D354-BE9D-4304-B2C0-16FAC6B92857}" type="presParOf" srcId="{BDDF75E2-B7ED-40E7-B039-024564FB0E81}" destId="{BA2D2110-1607-4EC4-B298-9CC0C5198010}" srcOrd="6" destOrd="0" presId="urn:microsoft.com/office/officeart/2005/8/layout/pyramid2"/>
    <dgm:cxn modelId="{360C5D73-333B-472E-97D9-8D6F2C8F8107}" type="presParOf" srcId="{BDDF75E2-B7ED-40E7-B039-024564FB0E81}" destId="{E1F87EA0-DED1-4C44-8D02-2B1086A9A33C}" srcOrd="7" destOrd="0" presId="urn:microsoft.com/office/officeart/2005/8/layout/pyramid2"/>
    <dgm:cxn modelId="{8B54B8DF-13DE-4954-9639-5834E94F3227}" type="presParOf" srcId="{BDDF75E2-B7ED-40E7-B039-024564FB0E81}" destId="{9021ECE8-A490-41F7-86DC-274A75A5B750}" srcOrd="8" destOrd="0" presId="urn:microsoft.com/office/officeart/2005/8/layout/pyramid2"/>
    <dgm:cxn modelId="{0C9669AF-5F9C-45E4-B964-A47A8563F158}" type="presParOf" srcId="{BDDF75E2-B7ED-40E7-B039-024564FB0E81}" destId="{B092979E-C882-488F-90CD-A8F680557491}" srcOrd="9" destOrd="0" presId="urn:microsoft.com/office/officeart/2005/8/layout/pyramid2"/>
    <dgm:cxn modelId="{AAB988D8-698A-42E3-86AE-ADE7BECA20F7}" type="presParOf" srcId="{BDDF75E2-B7ED-40E7-B039-024564FB0E81}" destId="{7D1A0C37-49F6-471F-BA18-F41A884751F6}" srcOrd="10" destOrd="0" presId="urn:microsoft.com/office/officeart/2005/8/layout/pyramid2"/>
    <dgm:cxn modelId="{5837C53C-CA34-434B-B84A-F32C3DED52D4}" type="presParOf" srcId="{BDDF75E2-B7ED-40E7-B039-024564FB0E81}" destId="{2E90E701-8945-40CA-B5A7-15BC0AA69FA9}" srcOrd="11" destOrd="0" presId="urn:microsoft.com/office/officeart/2005/8/layout/pyramid2"/>
    <dgm:cxn modelId="{52806B49-1A1E-4D3C-8E71-27FEC32E0F9C}" type="presParOf" srcId="{BDDF75E2-B7ED-40E7-B039-024564FB0E81}" destId="{C6385FD0-C50B-4252-A34C-BE2537A95833}" srcOrd="12" destOrd="0" presId="urn:microsoft.com/office/officeart/2005/8/layout/pyramid2"/>
    <dgm:cxn modelId="{136F535A-FD16-42DC-B55C-02CC3B5CDF06}" type="presParOf" srcId="{BDDF75E2-B7ED-40E7-B039-024564FB0E81}" destId="{35BB972A-BBD9-46CC-A8CF-87C83FC96CBC}" srcOrd="13" destOrd="0" presId="urn:microsoft.com/office/officeart/2005/8/layout/pyramid2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ADB21C58-5E6C-42DC-91C9-BB23AB01329D}" type="doc">
      <dgm:prSet loTypeId="urn:microsoft.com/office/officeart/2005/8/layout/matrix3" loCatId="matrix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753703C3-CF29-4F51-956D-D69FB12FF6AA}">
      <dgm:prSet/>
      <dgm:spPr/>
      <dgm:t>
        <a:bodyPr/>
        <a:lstStyle/>
        <a:p>
          <a:pPr rtl="0"/>
          <a:r>
            <a:rPr lang="en-US" dirty="0" smtClean="0"/>
            <a:t>Sudden crunch sound</a:t>
          </a:r>
          <a:endParaRPr lang="en-US" dirty="0"/>
        </a:p>
      </dgm:t>
    </dgm:pt>
    <dgm:pt modelId="{95354A7A-1B10-4B24-A628-AAC93C20C664}" type="parTrans" cxnId="{CFAAC9F6-F9B3-46E3-AD19-64730EA9E357}">
      <dgm:prSet/>
      <dgm:spPr/>
      <dgm:t>
        <a:bodyPr/>
        <a:lstStyle/>
        <a:p>
          <a:endParaRPr lang="en-US"/>
        </a:p>
      </dgm:t>
    </dgm:pt>
    <dgm:pt modelId="{1B8A1B13-7F7E-4750-BEAD-3E1AD5DAC2C9}" type="sibTrans" cxnId="{CFAAC9F6-F9B3-46E3-AD19-64730EA9E357}">
      <dgm:prSet/>
      <dgm:spPr/>
      <dgm:t>
        <a:bodyPr/>
        <a:lstStyle/>
        <a:p>
          <a:endParaRPr lang="en-US"/>
        </a:p>
      </dgm:t>
    </dgm:pt>
    <dgm:pt modelId="{C9F0127C-DEEA-4361-B882-3B3471B8EEC6}">
      <dgm:prSet/>
      <dgm:spPr/>
      <dgm:t>
        <a:bodyPr/>
        <a:lstStyle/>
        <a:p>
          <a:pPr rtl="0"/>
          <a:r>
            <a:rPr lang="en-US" dirty="0" smtClean="0"/>
            <a:t>Pain reaction</a:t>
          </a:r>
          <a:endParaRPr lang="en-US" dirty="0"/>
        </a:p>
      </dgm:t>
    </dgm:pt>
    <dgm:pt modelId="{E44A7509-21C7-4D8F-B004-462A9C891F91}" type="parTrans" cxnId="{4E50D382-9219-4636-A237-527EC19177EF}">
      <dgm:prSet/>
      <dgm:spPr/>
      <dgm:t>
        <a:bodyPr/>
        <a:lstStyle/>
        <a:p>
          <a:endParaRPr lang="en-US"/>
        </a:p>
      </dgm:t>
    </dgm:pt>
    <dgm:pt modelId="{EAF1F919-5270-47D0-81A2-448FB946A1BA}" type="sibTrans" cxnId="{4E50D382-9219-4636-A237-527EC19177EF}">
      <dgm:prSet/>
      <dgm:spPr/>
      <dgm:t>
        <a:bodyPr/>
        <a:lstStyle/>
        <a:p>
          <a:endParaRPr lang="en-US"/>
        </a:p>
      </dgm:t>
    </dgm:pt>
    <dgm:pt modelId="{BE0EE948-F751-4D55-8736-FBEC514B6CE8}">
      <dgm:prSet/>
      <dgm:spPr/>
      <dgm:t>
        <a:bodyPr/>
        <a:lstStyle/>
        <a:p>
          <a:pPr algn="l" rtl="0"/>
          <a:r>
            <a:rPr lang="en-US" dirty="0" smtClean="0"/>
            <a:t>A suggestive “tear drop” </a:t>
          </a:r>
          <a:r>
            <a:rPr lang="en-US" dirty="0" err="1" smtClean="0"/>
            <a:t>radiolucency</a:t>
          </a:r>
          <a:endParaRPr lang="en-US" dirty="0"/>
        </a:p>
      </dgm:t>
    </dgm:pt>
    <dgm:pt modelId="{68F9C176-3030-4F74-8296-2DF0892BC853}" type="parTrans" cxnId="{C990E770-D135-4434-8B11-52C2D49649B6}">
      <dgm:prSet/>
      <dgm:spPr/>
      <dgm:t>
        <a:bodyPr/>
        <a:lstStyle/>
        <a:p>
          <a:endParaRPr lang="en-US"/>
        </a:p>
      </dgm:t>
    </dgm:pt>
    <dgm:pt modelId="{BB32E91C-A559-4DC6-A774-8083A773522E}" type="sibTrans" cxnId="{C990E770-D135-4434-8B11-52C2D49649B6}">
      <dgm:prSet/>
      <dgm:spPr/>
      <dgm:t>
        <a:bodyPr/>
        <a:lstStyle/>
        <a:p>
          <a:endParaRPr lang="en-US"/>
        </a:p>
      </dgm:t>
    </dgm:pt>
    <dgm:pt modelId="{14739384-05AF-428B-95A1-E022423C47A1}">
      <dgm:prSet/>
      <dgm:spPr/>
      <dgm:t>
        <a:bodyPr/>
        <a:lstStyle/>
        <a:p>
          <a:pPr algn="l" rtl="0"/>
          <a:r>
            <a:rPr lang="en-US" dirty="0" smtClean="0"/>
            <a:t>Deep periodontal pocket of recent  origin in a tooth with long  present root canal filling</a:t>
          </a:r>
          <a:endParaRPr lang="en-US" dirty="0"/>
        </a:p>
      </dgm:t>
    </dgm:pt>
    <dgm:pt modelId="{7B4A72B6-B81C-447B-BF55-1CADE597AB7C}" type="parTrans" cxnId="{6F26E059-72FA-4DFA-A4AE-36D02DCF45AE}">
      <dgm:prSet/>
      <dgm:spPr/>
      <dgm:t>
        <a:bodyPr/>
        <a:lstStyle/>
        <a:p>
          <a:endParaRPr lang="en-US"/>
        </a:p>
      </dgm:t>
    </dgm:pt>
    <dgm:pt modelId="{0CE98791-5563-4FF4-9AAD-2811007A251A}" type="sibTrans" cxnId="{6F26E059-72FA-4DFA-A4AE-36D02DCF45AE}">
      <dgm:prSet/>
      <dgm:spPr/>
      <dgm:t>
        <a:bodyPr/>
        <a:lstStyle/>
        <a:p>
          <a:endParaRPr lang="en-US"/>
        </a:p>
      </dgm:t>
    </dgm:pt>
    <dgm:pt modelId="{6DED507B-E07E-4EB7-BE2A-C611577F09FA}">
      <dgm:prSet/>
      <dgm:spPr/>
      <dgm:t>
        <a:bodyPr/>
        <a:lstStyle/>
        <a:p>
          <a:endParaRPr lang="en-US"/>
        </a:p>
      </dgm:t>
    </dgm:pt>
    <dgm:pt modelId="{68594464-0FAE-46B1-8800-30F4A664E9B1}" type="parTrans" cxnId="{20328594-1893-47CE-8EE8-BCA205B0814C}">
      <dgm:prSet/>
      <dgm:spPr/>
      <dgm:t>
        <a:bodyPr/>
        <a:lstStyle/>
        <a:p>
          <a:endParaRPr lang="en-US"/>
        </a:p>
      </dgm:t>
    </dgm:pt>
    <dgm:pt modelId="{B7861300-5F1C-433D-9E45-F4FE63529B8E}" type="sibTrans" cxnId="{20328594-1893-47CE-8EE8-BCA205B0814C}">
      <dgm:prSet/>
      <dgm:spPr/>
      <dgm:t>
        <a:bodyPr/>
        <a:lstStyle/>
        <a:p>
          <a:endParaRPr lang="en-US"/>
        </a:p>
      </dgm:t>
    </dgm:pt>
    <dgm:pt modelId="{4D56B536-C0FA-472D-A388-CDF25F01EAEF}" type="pres">
      <dgm:prSet presAssocID="{ADB21C58-5E6C-42DC-91C9-BB23AB01329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C5027-D1E5-4493-B534-2977D010F58C}" type="pres">
      <dgm:prSet presAssocID="{ADB21C58-5E6C-42DC-91C9-BB23AB01329D}" presName="diamond" presStyleLbl="bgShp" presStyleIdx="0" presStyleCnt="1"/>
      <dgm:spPr/>
    </dgm:pt>
    <dgm:pt modelId="{98DC64A2-AAB9-4D8A-8379-1646C4B8FB24}" type="pres">
      <dgm:prSet presAssocID="{ADB21C58-5E6C-42DC-91C9-BB23AB01329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27A9E-2B68-4E61-8251-BAC6120A6F4C}" type="pres">
      <dgm:prSet presAssocID="{ADB21C58-5E6C-42DC-91C9-BB23AB01329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369DD-5AFE-4DE4-850D-EA8016B31B09}" type="pres">
      <dgm:prSet presAssocID="{ADB21C58-5E6C-42DC-91C9-BB23AB01329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A74A1-48CB-4E89-86B1-B323130B07B0}" type="pres">
      <dgm:prSet presAssocID="{ADB21C58-5E6C-42DC-91C9-BB23AB01329D}" presName="quad4" presStyleLbl="node1" presStyleIdx="3" presStyleCnt="4" custScaleX="112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50D382-9219-4636-A237-527EC19177EF}" srcId="{ADB21C58-5E6C-42DC-91C9-BB23AB01329D}" destId="{C9F0127C-DEEA-4361-B882-3B3471B8EEC6}" srcOrd="1" destOrd="0" parTransId="{E44A7509-21C7-4D8F-B004-462A9C891F91}" sibTransId="{EAF1F919-5270-47D0-81A2-448FB946A1BA}"/>
    <dgm:cxn modelId="{117B6CB8-3BE9-4021-9CEB-63B49CAD529A}" type="presOf" srcId="{C9F0127C-DEEA-4361-B882-3B3471B8EEC6}" destId="{C2827A9E-2B68-4E61-8251-BAC6120A6F4C}" srcOrd="0" destOrd="0" presId="urn:microsoft.com/office/officeart/2005/8/layout/matrix3"/>
    <dgm:cxn modelId="{6F26E059-72FA-4DFA-A4AE-36D02DCF45AE}" srcId="{ADB21C58-5E6C-42DC-91C9-BB23AB01329D}" destId="{14739384-05AF-428B-95A1-E022423C47A1}" srcOrd="3" destOrd="0" parTransId="{7B4A72B6-B81C-447B-BF55-1CADE597AB7C}" sibTransId="{0CE98791-5563-4FF4-9AAD-2811007A251A}"/>
    <dgm:cxn modelId="{C990E770-D135-4434-8B11-52C2D49649B6}" srcId="{ADB21C58-5E6C-42DC-91C9-BB23AB01329D}" destId="{BE0EE948-F751-4D55-8736-FBEC514B6CE8}" srcOrd="2" destOrd="0" parTransId="{68F9C176-3030-4F74-8296-2DF0892BC853}" sibTransId="{BB32E91C-A559-4DC6-A774-8083A773522E}"/>
    <dgm:cxn modelId="{CFAAC9F6-F9B3-46E3-AD19-64730EA9E357}" srcId="{ADB21C58-5E6C-42DC-91C9-BB23AB01329D}" destId="{753703C3-CF29-4F51-956D-D69FB12FF6AA}" srcOrd="0" destOrd="0" parTransId="{95354A7A-1B10-4B24-A628-AAC93C20C664}" sibTransId="{1B8A1B13-7F7E-4750-BEAD-3E1AD5DAC2C9}"/>
    <dgm:cxn modelId="{CFD5BCB0-393E-4147-A34B-DDBC8B7095B6}" type="presOf" srcId="{BE0EE948-F751-4D55-8736-FBEC514B6CE8}" destId="{F99369DD-5AFE-4DE4-850D-EA8016B31B09}" srcOrd="0" destOrd="0" presId="urn:microsoft.com/office/officeart/2005/8/layout/matrix3"/>
    <dgm:cxn modelId="{8A5D3C1F-0BC9-4E5E-85E7-5535B22A15D8}" type="presOf" srcId="{ADB21C58-5E6C-42DC-91C9-BB23AB01329D}" destId="{4D56B536-C0FA-472D-A388-CDF25F01EAEF}" srcOrd="0" destOrd="0" presId="urn:microsoft.com/office/officeart/2005/8/layout/matrix3"/>
    <dgm:cxn modelId="{8E7E78E6-C09F-4E11-9779-8551A1F83DF3}" type="presOf" srcId="{14739384-05AF-428B-95A1-E022423C47A1}" destId="{6E2A74A1-48CB-4E89-86B1-B323130B07B0}" srcOrd="0" destOrd="0" presId="urn:microsoft.com/office/officeart/2005/8/layout/matrix3"/>
    <dgm:cxn modelId="{A224FA00-EA9E-4F59-886B-E89811EECB00}" type="presOf" srcId="{753703C3-CF29-4F51-956D-D69FB12FF6AA}" destId="{98DC64A2-AAB9-4D8A-8379-1646C4B8FB24}" srcOrd="0" destOrd="0" presId="urn:microsoft.com/office/officeart/2005/8/layout/matrix3"/>
    <dgm:cxn modelId="{20328594-1893-47CE-8EE8-BCA205B0814C}" srcId="{ADB21C58-5E6C-42DC-91C9-BB23AB01329D}" destId="{6DED507B-E07E-4EB7-BE2A-C611577F09FA}" srcOrd="4" destOrd="0" parTransId="{68594464-0FAE-46B1-8800-30F4A664E9B1}" sibTransId="{B7861300-5F1C-433D-9E45-F4FE63529B8E}"/>
    <dgm:cxn modelId="{DAA2E2ED-9E5B-43C2-9AA4-167C930617F4}" type="presParOf" srcId="{4D56B536-C0FA-472D-A388-CDF25F01EAEF}" destId="{963C5027-D1E5-4493-B534-2977D010F58C}" srcOrd="0" destOrd="0" presId="urn:microsoft.com/office/officeart/2005/8/layout/matrix3"/>
    <dgm:cxn modelId="{3278AA5E-29A1-45BD-9FF4-928E7421F4A1}" type="presParOf" srcId="{4D56B536-C0FA-472D-A388-CDF25F01EAEF}" destId="{98DC64A2-AAB9-4D8A-8379-1646C4B8FB24}" srcOrd="1" destOrd="0" presId="urn:microsoft.com/office/officeart/2005/8/layout/matrix3"/>
    <dgm:cxn modelId="{4F85AD75-5865-4389-BA80-EBD147751779}" type="presParOf" srcId="{4D56B536-C0FA-472D-A388-CDF25F01EAEF}" destId="{C2827A9E-2B68-4E61-8251-BAC6120A6F4C}" srcOrd="2" destOrd="0" presId="urn:microsoft.com/office/officeart/2005/8/layout/matrix3"/>
    <dgm:cxn modelId="{796ADD1E-20FC-44B8-9860-7C051352580A}" type="presParOf" srcId="{4D56B536-C0FA-472D-A388-CDF25F01EAEF}" destId="{F99369DD-5AFE-4DE4-850D-EA8016B31B09}" srcOrd="3" destOrd="0" presId="urn:microsoft.com/office/officeart/2005/8/layout/matrix3"/>
    <dgm:cxn modelId="{718F72F8-18E1-4506-9E69-055775EA4631}" type="presParOf" srcId="{4D56B536-C0FA-472D-A388-CDF25F01EAEF}" destId="{6E2A74A1-48CB-4E89-86B1-B323130B07B0}" srcOrd="4" destOrd="0" presId="urn:microsoft.com/office/officeart/2005/8/layout/matrix3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DBD68CAC-4B67-42AE-80E0-C1EC732DF175}" type="doc">
      <dgm:prSet loTypeId="urn:microsoft.com/office/officeart/2005/8/layout/vList2" loCatId="list" qsTypeId="urn:microsoft.com/office/officeart/2005/8/quickstyle/simple4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0D758432-89A3-4244-8FF2-E53D647CEB41}">
      <dgm:prSet/>
      <dgm:spPr/>
      <dgm:t>
        <a:bodyPr/>
        <a:lstStyle/>
        <a:p>
          <a:pPr rtl="0"/>
          <a:r>
            <a:rPr lang="en-US" dirty="0" smtClean="0"/>
            <a:t>Most cases, extraction is the only option.</a:t>
          </a:r>
          <a:endParaRPr lang="en-US" dirty="0"/>
        </a:p>
      </dgm:t>
    </dgm:pt>
    <dgm:pt modelId="{AA925CDD-1D53-4CF3-9B9D-54B4DC3D0A51}" type="parTrans" cxnId="{42E98CDE-A2EC-463B-88BB-85677B52F41B}">
      <dgm:prSet/>
      <dgm:spPr/>
      <dgm:t>
        <a:bodyPr/>
        <a:lstStyle/>
        <a:p>
          <a:endParaRPr lang="en-US"/>
        </a:p>
      </dgm:t>
    </dgm:pt>
    <dgm:pt modelId="{69147C5B-3CED-4A41-ADA8-C5BE4476B702}" type="sibTrans" cxnId="{42E98CDE-A2EC-463B-88BB-85677B52F41B}">
      <dgm:prSet/>
      <dgm:spPr/>
      <dgm:t>
        <a:bodyPr/>
        <a:lstStyle/>
        <a:p>
          <a:endParaRPr lang="en-US"/>
        </a:p>
      </dgm:t>
    </dgm:pt>
    <dgm:pt modelId="{322A8DD3-84A5-4DEE-B3D0-8A8799196FF8}">
      <dgm:prSet/>
      <dgm:spPr/>
      <dgm:t>
        <a:bodyPr/>
        <a:lstStyle/>
        <a:p>
          <a:pPr rtl="0"/>
          <a:r>
            <a:rPr lang="en-US" dirty="0" err="1" smtClean="0"/>
            <a:t>Hemisection</a:t>
          </a:r>
          <a:r>
            <a:rPr lang="en-US" dirty="0" smtClean="0"/>
            <a:t> / Root Amputation of the fractured root may be considered.</a:t>
          </a:r>
          <a:endParaRPr lang="en-US" dirty="0"/>
        </a:p>
      </dgm:t>
    </dgm:pt>
    <dgm:pt modelId="{500750AA-C9C2-48F0-9461-492741D51BB9}" type="parTrans" cxnId="{D2045D98-FF03-4161-8138-AC5060D705DF}">
      <dgm:prSet/>
      <dgm:spPr/>
      <dgm:t>
        <a:bodyPr/>
        <a:lstStyle/>
        <a:p>
          <a:endParaRPr lang="en-US"/>
        </a:p>
      </dgm:t>
    </dgm:pt>
    <dgm:pt modelId="{6E90A628-AD1F-4887-B627-27C2466CBA71}" type="sibTrans" cxnId="{D2045D98-FF03-4161-8138-AC5060D705DF}">
      <dgm:prSet/>
      <dgm:spPr/>
      <dgm:t>
        <a:bodyPr/>
        <a:lstStyle/>
        <a:p>
          <a:endParaRPr lang="en-US"/>
        </a:p>
      </dgm:t>
    </dgm:pt>
    <dgm:pt modelId="{5515688D-F810-4FE5-A75C-E6CFC64DCCCF}" type="pres">
      <dgm:prSet presAssocID="{DBD68CAC-4B67-42AE-80E0-C1EC732DF1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16251F-0791-4578-B6A5-A5F99775E63C}" type="pres">
      <dgm:prSet presAssocID="{0D758432-89A3-4244-8FF2-E53D647CEB4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CC261-C6D0-454F-9505-129B4BE415A9}" type="pres">
      <dgm:prSet presAssocID="{69147C5B-3CED-4A41-ADA8-C5BE4476B702}" presName="spacer" presStyleCnt="0"/>
      <dgm:spPr/>
    </dgm:pt>
    <dgm:pt modelId="{4F38D1F1-007C-4B2F-8B55-7954A443E4B0}" type="pres">
      <dgm:prSet presAssocID="{322A8DD3-84A5-4DEE-B3D0-8A8799196FF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045D98-FF03-4161-8138-AC5060D705DF}" srcId="{DBD68CAC-4B67-42AE-80E0-C1EC732DF175}" destId="{322A8DD3-84A5-4DEE-B3D0-8A8799196FF8}" srcOrd="1" destOrd="0" parTransId="{500750AA-C9C2-48F0-9461-492741D51BB9}" sibTransId="{6E90A628-AD1F-4887-B627-27C2466CBA71}"/>
    <dgm:cxn modelId="{A3C5B40D-E763-496F-B5B2-25CEF2034B7F}" type="presOf" srcId="{322A8DD3-84A5-4DEE-B3D0-8A8799196FF8}" destId="{4F38D1F1-007C-4B2F-8B55-7954A443E4B0}" srcOrd="0" destOrd="0" presId="urn:microsoft.com/office/officeart/2005/8/layout/vList2"/>
    <dgm:cxn modelId="{8F8E3E5B-B997-4E2A-9A83-F4B407F41676}" type="presOf" srcId="{DBD68CAC-4B67-42AE-80E0-C1EC732DF175}" destId="{5515688D-F810-4FE5-A75C-E6CFC64DCCCF}" srcOrd="0" destOrd="0" presId="urn:microsoft.com/office/officeart/2005/8/layout/vList2"/>
    <dgm:cxn modelId="{4849E6DF-ED1E-4642-B530-8BB8ADE8A0C5}" type="presOf" srcId="{0D758432-89A3-4244-8FF2-E53D647CEB41}" destId="{7216251F-0791-4578-B6A5-A5F99775E63C}" srcOrd="0" destOrd="0" presId="urn:microsoft.com/office/officeart/2005/8/layout/vList2"/>
    <dgm:cxn modelId="{42E98CDE-A2EC-463B-88BB-85677B52F41B}" srcId="{DBD68CAC-4B67-42AE-80E0-C1EC732DF175}" destId="{0D758432-89A3-4244-8FF2-E53D647CEB41}" srcOrd="0" destOrd="0" parTransId="{AA925CDD-1D53-4CF3-9B9D-54B4DC3D0A51}" sibTransId="{69147C5B-3CED-4A41-ADA8-C5BE4476B702}"/>
    <dgm:cxn modelId="{2C7FBE09-72A8-45DB-9499-54D21F1B5D58}" type="presParOf" srcId="{5515688D-F810-4FE5-A75C-E6CFC64DCCCF}" destId="{7216251F-0791-4578-B6A5-A5F99775E63C}" srcOrd="0" destOrd="0" presId="urn:microsoft.com/office/officeart/2005/8/layout/vList2"/>
    <dgm:cxn modelId="{61A0C719-4391-4F51-BD72-549666B55177}" type="presParOf" srcId="{5515688D-F810-4FE5-A75C-E6CFC64DCCCF}" destId="{436CC261-C6D0-454F-9505-129B4BE415A9}" srcOrd="1" destOrd="0" presId="urn:microsoft.com/office/officeart/2005/8/layout/vList2"/>
    <dgm:cxn modelId="{BEDE4D27-D95A-4447-B755-D70A790D270A}" type="presParOf" srcId="{5515688D-F810-4FE5-A75C-E6CFC64DCCCF}" destId="{4F38D1F1-007C-4B2F-8B55-7954A443E4B0}" srcOrd="2" destOrd="0" presId="urn:microsoft.com/office/officeart/2005/8/layout/vList2"/>
  </dgm:cxnLst>
  <dgm:bg/>
  <dgm:whole/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A2668A0A-AB9D-42F3-8B1A-7D074EE2CD77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4EFA41-559F-4644-A9CA-D246EF38B6AA}">
      <dgm:prSet/>
      <dgm:spPr/>
      <dgm:t>
        <a:bodyPr/>
        <a:lstStyle/>
        <a:p>
          <a:pPr algn="l" rtl="0"/>
          <a:r>
            <a:rPr lang="en-US" dirty="0" smtClean="0"/>
            <a:t>Avoid weakening of canal wall. (Over-preparation of canals)</a:t>
          </a:r>
        </a:p>
        <a:p>
          <a:pPr algn="l" rtl="0"/>
          <a:r>
            <a:rPr lang="en-US" dirty="0" smtClean="0"/>
            <a:t>Passive </a:t>
          </a:r>
          <a:r>
            <a:rPr lang="en-US" dirty="0" err="1" smtClean="0"/>
            <a:t>obturation</a:t>
          </a:r>
          <a:r>
            <a:rPr lang="en-US" dirty="0" smtClean="0"/>
            <a:t> and post placement</a:t>
          </a:r>
        </a:p>
        <a:p>
          <a:pPr algn="l" rtl="0"/>
          <a:r>
            <a:rPr lang="en-US" dirty="0" smtClean="0"/>
            <a:t>Full </a:t>
          </a:r>
          <a:r>
            <a:rPr lang="en-US" dirty="0" err="1" smtClean="0"/>
            <a:t>cuspal</a:t>
          </a:r>
          <a:r>
            <a:rPr lang="en-US" dirty="0" smtClean="0"/>
            <a:t> coverage</a:t>
          </a:r>
        </a:p>
        <a:p>
          <a:pPr algn="l" rtl="0"/>
          <a:r>
            <a:rPr lang="en-US" dirty="0" smtClean="0"/>
            <a:t>Minimize internal wedging forces</a:t>
          </a:r>
          <a:endParaRPr lang="en-US" dirty="0"/>
        </a:p>
      </dgm:t>
    </dgm:pt>
    <dgm:pt modelId="{F868BFC8-C079-400A-A7DC-BBF834514BDC}" type="parTrans" cxnId="{793B7B94-0B2E-40F0-8E93-AE0F50C8DB29}">
      <dgm:prSet/>
      <dgm:spPr/>
      <dgm:t>
        <a:bodyPr/>
        <a:lstStyle/>
        <a:p>
          <a:endParaRPr lang="en-US"/>
        </a:p>
      </dgm:t>
    </dgm:pt>
    <dgm:pt modelId="{B517486C-C17D-4B96-853D-32EBA7FC03BB}" type="sibTrans" cxnId="{793B7B94-0B2E-40F0-8E93-AE0F50C8DB29}">
      <dgm:prSet/>
      <dgm:spPr/>
      <dgm:t>
        <a:bodyPr/>
        <a:lstStyle/>
        <a:p>
          <a:endParaRPr lang="en-US"/>
        </a:p>
      </dgm:t>
    </dgm:pt>
    <dgm:pt modelId="{6E353745-BC3A-4AA4-A932-4CD93AB292F7}" type="pres">
      <dgm:prSet presAssocID="{A2668A0A-AB9D-42F3-8B1A-7D074EE2CD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D570AF-AD99-44F6-AD99-7B294920DD28}" type="pres">
      <dgm:prSet presAssocID="{FA4EFA41-559F-4644-A9CA-D246EF38B6A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AFBE49-4146-4BC1-A915-CF28A3DD3FD1}" type="presOf" srcId="{A2668A0A-AB9D-42F3-8B1A-7D074EE2CD77}" destId="{6E353745-BC3A-4AA4-A932-4CD93AB292F7}" srcOrd="0" destOrd="0" presId="urn:microsoft.com/office/officeart/2005/8/layout/process1"/>
    <dgm:cxn modelId="{ECD5A87D-E855-4B82-AE96-97BAC8507201}" type="presOf" srcId="{FA4EFA41-559F-4644-A9CA-D246EF38B6AA}" destId="{81D570AF-AD99-44F6-AD99-7B294920DD28}" srcOrd="0" destOrd="0" presId="urn:microsoft.com/office/officeart/2005/8/layout/process1"/>
    <dgm:cxn modelId="{793B7B94-0B2E-40F0-8E93-AE0F50C8DB29}" srcId="{A2668A0A-AB9D-42F3-8B1A-7D074EE2CD77}" destId="{FA4EFA41-559F-4644-A9CA-D246EF38B6AA}" srcOrd="0" destOrd="0" parTransId="{F868BFC8-C079-400A-A7DC-BBF834514BDC}" sibTransId="{B517486C-C17D-4B96-853D-32EBA7FC03BB}"/>
    <dgm:cxn modelId="{173AF9E5-8B9C-46A0-B1A1-7F9D5CBE1DC5}" type="presParOf" srcId="{6E353745-BC3A-4AA4-A932-4CD93AB292F7}" destId="{81D570AF-AD99-44F6-AD99-7B294920DD28}" srcOrd="0" destOrd="0" presId="urn:microsoft.com/office/officeart/2005/8/layout/process1"/>
  </dgm:cxnLst>
  <dgm:bg/>
  <dgm:whole/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02DC91D7-9F59-468B-9274-1696D3C893B4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A05E8318-5486-462D-AA23-0AD2306BA5FC}">
      <dgm:prSet/>
      <dgm:spPr/>
      <dgm:t>
        <a:bodyPr/>
        <a:lstStyle/>
        <a:p>
          <a:pPr algn="l" rtl="0"/>
          <a:r>
            <a:rPr lang="en-US" dirty="0" smtClean="0"/>
            <a:t>Sudden presence of blood in the canal</a:t>
          </a:r>
          <a:endParaRPr lang="en-US" dirty="0"/>
        </a:p>
      </dgm:t>
    </dgm:pt>
    <dgm:pt modelId="{43B5185B-F91D-4EDE-A030-75AA65EC4172}" type="parTrans" cxnId="{5C852C25-F560-44B1-B30C-9126D5CEDFAC}">
      <dgm:prSet/>
      <dgm:spPr/>
      <dgm:t>
        <a:bodyPr/>
        <a:lstStyle/>
        <a:p>
          <a:endParaRPr lang="en-US"/>
        </a:p>
      </dgm:t>
    </dgm:pt>
    <dgm:pt modelId="{F7D84A0B-E5D0-454A-97B4-63CD5124FA9F}" type="sibTrans" cxnId="{5C852C25-F560-44B1-B30C-9126D5CEDFAC}">
      <dgm:prSet/>
      <dgm:spPr/>
      <dgm:t>
        <a:bodyPr/>
        <a:lstStyle/>
        <a:p>
          <a:endParaRPr lang="en-US"/>
        </a:p>
      </dgm:t>
    </dgm:pt>
    <dgm:pt modelId="{6093575B-4E73-4BE7-98B3-AE65F7B963B4}">
      <dgm:prSet/>
      <dgm:spPr/>
      <dgm:t>
        <a:bodyPr/>
        <a:lstStyle/>
        <a:p>
          <a:pPr algn="l" rtl="0"/>
          <a:r>
            <a:rPr lang="en-US" dirty="0" smtClean="0"/>
            <a:t>Radiographic evidence</a:t>
          </a:r>
          <a:endParaRPr lang="en-US" dirty="0"/>
        </a:p>
      </dgm:t>
    </dgm:pt>
    <dgm:pt modelId="{F5329A1D-2C7A-4C0E-8D18-DC3EE072D37F}" type="parTrans" cxnId="{4F664F58-AFA9-4442-8633-B861C3089CC2}">
      <dgm:prSet/>
      <dgm:spPr/>
      <dgm:t>
        <a:bodyPr/>
        <a:lstStyle/>
        <a:p>
          <a:endParaRPr lang="en-US"/>
        </a:p>
      </dgm:t>
    </dgm:pt>
    <dgm:pt modelId="{AD53CB77-461E-4611-A4AE-226A139EEDE4}" type="sibTrans" cxnId="{4F664F58-AFA9-4442-8633-B861C3089CC2}">
      <dgm:prSet/>
      <dgm:spPr/>
      <dgm:t>
        <a:bodyPr/>
        <a:lstStyle/>
        <a:p>
          <a:endParaRPr lang="en-US"/>
        </a:p>
      </dgm:t>
    </dgm:pt>
    <dgm:pt modelId="{935C2BAA-A660-463D-B5FA-0160CC227B4C}">
      <dgm:prSet/>
      <dgm:spPr/>
      <dgm:t>
        <a:bodyPr/>
        <a:lstStyle/>
        <a:p>
          <a:pPr algn="l" rtl="0"/>
          <a:r>
            <a:rPr lang="en-US" dirty="0" smtClean="0"/>
            <a:t>Presence of sinus tract </a:t>
          </a:r>
          <a:r>
            <a:rPr lang="en-US" dirty="0" err="1" smtClean="0"/>
            <a:t>stroma</a:t>
          </a:r>
          <a:r>
            <a:rPr lang="en-US" dirty="0" smtClean="0"/>
            <a:t> eluding to the base of a post.</a:t>
          </a:r>
          <a:endParaRPr lang="en-US" dirty="0"/>
        </a:p>
      </dgm:t>
    </dgm:pt>
    <dgm:pt modelId="{1F2E9150-D7D7-4EFC-9B07-AEE7599E4AF0}" type="parTrans" cxnId="{C2B0EA58-1328-440A-BBE0-ABE57F59AFD8}">
      <dgm:prSet/>
      <dgm:spPr/>
      <dgm:t>
        <a:bodyPr/>
        <a:lstStyle/>
        <a:p>
          <a:endParaRPr lang="en-US"/>
        </a:p>
      </dgm:t>
    </dgm:pt>
    <dgm:pt modelId="{90B2CF90-C643-4F63-8EAC-4BFEC22D1B94}" type="sibTrans" cxnId="{C2B0EA58-1328-440A-BBE0-ABE57F59AFD8}">
      <dgm:prSet/>
      <dgm:spPr/>
      <dgm:t>
        <a:bodyPr/>
        <a:lstStyle/>
        <a:p>
          <a:endParaRPr lang="en-US"/>
        </a:p>
      </dgm:t>
    </dgm:pt>
    <dgm:pt modelId="{A25F4C89-50E1-46C0-9A61-4C7FA85C8ED0}" type="pres">
      <dgm:prSet presAssocID="{02DC91D7-9F59-468B-9274-1696D3C893B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102C31-67DF-457A-BBCE-76345F49E6F4}" type="pres">
      <dgm:prSet presAssocID="{02DC91D7-9F59-468B-9274-1696D3C893B4}" presName="arrow" presStyleLbl="bgShp" presStyleIdx="0" presStyleCnt="1"/>
      <dgm:spPr/>
    </dgm:pt>
    <dgm:pt modelId="{5DE9B562-491F-408D-8F4F-33FE1131EABA}" type="pres">
      <dgm:prSet presAssocID="{02DC91D7-9F59-468B-9274-1696D3C893B4}" presName="linearProcess" presStyleCnt="0"/>
      <dgm:spPr/>
    </dgm:pt>
    <dgm:pt modelId="{DAD3F896-B78C-47E9-9C63-6AC1209FA6D5}" type="pres">
      <dgm:prSet presAssocID="{A05E8318-5486-462D-AA23-0AD2306BA5F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907CC-A5B3-4CF0-AFDD-5E718B65FC27}" type="pres">
      <dgm:prSet presAssocID="{F7D84A0B-E5D0-454A-97B4-63CD5124FA9F}" presName="sibTrans" presStyleCnt="0"/>
      <dgm:spPr/>
    </dgm:pt>
    <dgm:pt modelId="{3EC68DFD-1C07-477D-83AE-742DF85CC0BD}" type="pres">
      <dgm:prSet presAssocID="{6093575B-4E73-4BE7-98B3-AE65F7B963B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22670-AB5B-48D4-9962-AEC6DAB3B7DF}" type="pres">
      <dgm:prSet presAssocID="{AD53CB77-461E-4611-A4AE-226A139EEDE4}" presName="sibTrans" presStyleCnt="0"/>
      <dgm:spPr/>
    </dgm:pt>
    <dgm:pt modelId="{151D98FC-F2C4-478E-8978-9C3D091C900E}" type="pres">
      <dgm:prSet presAssocID="{935C2BAA-A660-463D-B5FA-0160CC227B4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852C25-F560-44B1-B30C-9126D5CEDFAC}" srcId="{02DC91D7-9F59-468B-9274-1696D3C893B4}" destId="{A05E8318-5486-462D-AA23-0AD2306BA5FC}" srcOrd="0" destOrd="0" parTransId="{43B5185B-F91D-4EDE-A030-75AA65EC4172}" sibTransId="{F7D84A0B-E5D0-454A-97B4-63CD5124FA9F}"/>
    <dgm:cxn modelId="{31F82CBD-74F6-4074-B10E-924F6990E0BF}" type="presOf" srcId="{02DC91D7-9F59-468B-9274-1696D3C893B4}" destId="{A25F4C89-50E1-46C0-9A61-4C7FA85C8ED0}" srcOrd="0" destOrd="0" presId="urn:microsoft.com/office/officeart/2005/8/layout/hProcess9"/>
    <dgm:cxn modelId="{A12F3B6A-DB89-48DB-8AD6-681285C6E62A}" type="presOf" srcId="{935C2BAA-A660-463D-B5FA-0160CC227B4C}" destId="{151D98FC-F2C4-478E-8978-9C3D091C900E}" srcOrd="0" destOrd="0" presId="urn:microsoft.com/office/officeart/2005/8/layout/hProcess9"/>
    <dgm:cxn modelId="{3AB5BFFA-43E3-4381-A7AD-F3902F49DD63}" type="presOf" srcId="{6093575B-4E73-4BE7-98B3-AE65F7B963B4}" destId="{3EC68DFD-1C07-477D-83AE-742DF85CC0BD}" srcOrd="0" destOrd="0" presId="urn:microsoft.com/office/officeart/2005/8/layout/hProcess9"/>
    <dgm:cxn modelId="{4F664F58-AFA9-4442-8633-B861C3089CC2}" srcId="{02DC91D7-9F59-468B-9274-1696D3C893B4}" destId="{6093575B-4E73-4BE7-98B3-AE65F7B963B4}" srcOrd="1" destOrd="0" parTransId="{F5329A1D-2C7A-4C0E-8D18-DC3EE072D37F}" sibTransId="{AD53CB77-461E-4611-A4AE-226A139EEDE4}"/>
    <dgm:cxn modelId="{A5532DFA-166A-4883-9B35-7B2F3F02BB8F}" type="presOf" srcId="{A05E8318-5486-462D-AA23-0AD2306BA5FC}" destId="{DAD3F896-B78C-47E9-9C63-6AC1209FA6D5}" srcOrd="0" destOrd="0" presId="urn:microsoft.com/office/officeart/2005/8/layout/hProcess9"/>
    <dgm:cxn modelId="{C2B0EA58-1328-440A-BBE0-ABE57F59AFD8}" srcId="{02DC91D7-9F59-468B-9274-1696D3C893B4}" destId="{935C2BAA-A660-463D-B5FA-0160CC227B4C}" srcOrd="2" destOrd="0" parTransId="{1F2E9150-D7D7-4EFC-9B07-AEE7599E4AF0}" sibTransId="{90B2CF90-C643-4F63-8EAC-4BFEC22D1B94}"/>
    <dgm:cxn modelId="{5761415D-892D-4C51-95D5-1EE7D9C02D62}" type="presParOf" srcId="{A25F4C89-50E1-46C0-9A61-4C7FA85C8ED0}" destId="{21102C31-67DF-457A-BBCE-76345F49E6F4}" srcOrd="0" destOrd="0" presId="urn:microsoft.com/office/officeart/2005/8/layout/hProcess9"/>
    <dgm:cxn modelId="{8D2AE343-37D5-406E-94B5-57DF2355267A}" type="presParOf" srcId="{A25F4C89-50E1-46C0-9A61-4C7FA85C8ED0}" destId="{5DE9B562-491F-408D-8F4F-33FE1131EABA}" srcOrd="1" destOrd="0" presId="urn:microsoft.com/office/officeart/2005/8/layout/hProcess9"/>
    <dgm:cxn modelId="{E26ECC96-AA12-482D-AE53-E0EE951FE444}" type="presParOf" srcId="{5DE9B562-491F-408D-8F4F-33FE1131EABA}" destId="{DAD3F896-B78C-47E9-9C63-6AC1209FA6D5}" srcOrd="0" destOrd="0" presId="urn:microsoft.com/office/officeart/2005/8/layout/hProcess9"/>
    <dgm:cxn modelId="{E98258BD-8B97-464B-A9E1-55132D9FB4E6}" type="presParOf" srcId="{5DE9B562-491F-408D-8F4F-33FE1131EABA}" destId="{923907CC-A5B3-4CF0-AFDD-5E718B65FC27}" srcOrd="1" destOrd="0" presId="urn:microsoft.com/office/officeart/2005/8/layout/hProcess9"/>
    <dgm:cxn modelId="{F75DA300-2733-4461-B8AA-56FD9A9CCCCE}" type="presParOf" srcId="{5DE9B562-491F-408D-8F4F-33FE1131EABA}" destId="{3EC68DFD-1C07-477D-83AE-742DF85CC0BD}" srcOrd="2" destOrd="0" presId="urn:microsoft.com/office/officeart/2005/8/layout/hProcess9"/>
    <dgm:cxn modelId="{4F04EFDF-C04F-4A5F-97C4-FBEC5B8F1FE2}" type="presParOf" srcId="{5DE9B562-491F-408D-8F4F-33FE1131EABA}" destId="{BB122670-AB5B-48D4-9962-AEC6DAB3B7DF}" srcOrd="3" destOrd="0" presId="urn:microsoft.com/office/officeart/2005/8/layout/hProcess9"/>
    <dgm:cxn modelId="{F65F0D1A-244B-4D00-A61B-A0D21666A709}" type="presParOf" srcId="{5DE9B562-491F-408D-8F4F-33FE1131EABA}" destId="{151D98FC-F2C4-478E-8978-9C3D091C900E}" srcOrd="4" destOrd="0" presId="urn:microsoft.com/office/officeart/2005/8/layout/hProcess9"/>
  </dgm:cxnLst>
  <dgm:bg/>
  <dgm:whole/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2C018ADC-2396-4EBA-A29E-5AF0D93461A6}" type="doc">
      <dgm:prSet loTypeId="urn:microsoft.com/office/officeart/2005/8/layout/hProcess11" loCatId="process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AB37E0-8EE2-4614-9F7C-C0CE54EF38D9}">
      <dgm:prSet/>
      <dgm:spPr/>
      <dgm:t>
        <a:bodyPr/>
        <a:lstStyle/>
        <a:p>
          <a:pPr algn="l" rtl="0"/>
          <a:r>
            <a:rPr lang="en-US" dirty="0" smtClean="0"/>
            <a:t>Least effect if perforation is within bone</a:t>
          </a:r>
          <a:endParaRPr lang="en-US" dirty="0"/>
        </a:p>
      </dgm:t>
    </dgm:pt>
    <dgm:pt modelId="{3CE01CF7-5DB8-4DCE-9C58-415723BAF8D7}" type="parTrans" cxnId="{BE6F1BBC-DA84-4415-8A61-85A4E3E052B7}">
      <dgm:prSet/>
      <dgm:spPr/>
      <dgm:t>
        <a:bodyPr/>
        <a:lstStyle/>
        <a:p>
          <a:endParaRPr lang="en-US"/>
        </a:p>
      </dgm:t>
    </dgm:pt>
    <dgm:pt modelId="{7E73B93C-B918-41E4-AD40-11A16413AC93}" type="sibTrans" cxnId="{BE6F1BBC-DA84-4415-8A61-85A4E3E052B7}">
      <dgm:prSet/>
      <dgm:spPr/>
      <dgm:t>
        <a:bodyPr/>
        <a:lstStyle/>
        <a:p>
          <a:endParaRPr lang="en-US"/>
        </a:p>
      </dgm:t>
    </dgm:pt>
    <dgm:pt modelId="{21D50D2E-E2DB-4FEF-AD23-39B3D5E49F25}">
      <dgm:prSet/>
      <dgm:spPr/>
      <dgm:t>
        <a:bodyPr/>
        <a:lstStyle/>
        <a:p>
          <a:pPr algn="l" rtl="0"/>
          <a:r>
            <a:rPr lang="en-US" dirty="0" smtClean="0"/>
            <a:t>If in gingival </a:t>
          </a:r>
          <a:r>
            <a:rPr lang="en-US" dirty="0" err="1" smtClean="0"/>
            <a:t>sulcus</a:t>
          </a:r>
          <a:r>
            <a:rPr lang="en-US" dirty="0" smtClean="0"/>
            <a:t>, then periodontal breakdown occurs</a:t>
          </a:r>
          <a:endParaRPr lang="en-US" dirty="0"/>
        </a:p>
      </dgm:t>
    </dgm:pt>
    <dgm:pt modelId="{64EEC2FD-626C-4DC0-95C4-23495D71DB1D}" type="parTrans" cxnId="{A3432EAA-152C-4502-A62F-63EBC1F01431}">
      <dgm:prSet/>
      <dgm:spPr/>
      <dgm:t>
        <a:bodyPr/>
        <a:lstStyle/>
        <a:p>
          <a:endParaRPr lang="en-US"/>
        </a:p>
      </dgm:t>
    </dgm:pt>
    <dgm:pt modelId="{D251AF5B-D094-42C7-8B08-E8DD626D1673}" type="sibTrans" cxnId="{A3432EAA-152C-4502-A62F-63EBC1F01431}">
      <dgm:prSet/>
      <dgm:spPr/>
      <dgm:t>
        <a:bodyPr/>
        <a:lstStyle/>
        <a:p>
          <a:endParaRPr lang="en-US"/>
        </a:p>
      </dgm:t>
    </dgm:pt>
    <dgm:pt modelId="{6D62E613-DCDB-47F9-9687-5047A51ACB1B}">
      <dgm:prSet/>
      <dgm:spPr/>
      <dgm:t>
        <a:bodyPr/>
        <a:lstStyle/>
        <a:p>
          <a:pPr algn="l" rtl="0"/>
          <a:r>
            <a:rPr lang="en-US" dirty="0" smtClean="0"/>
            <a:t>There is a 15% failure rate in areas other than </a:t>
          </a:r>
          <a:r>
            <a:rPr lang="en-US" dirty="0" err="1" smtClean="0"/>
            <a:t>furcation</a:t>
          </a:r>
          <a:r>
            <a:rPr lang="en-US" dirty="0" smtClean="0"/>
            <a:t>. (</a:t>
          </a:r>
          <a:r>
            <a:rPr lang="en-US" dirty="0" err="1" smtClean="0"/>
            <a:t>Rud</a:t>
          </a:r>
          <a:r>
            <a:rPr lang="en-US" dirty="0" smtClean="0"/>
            <a:t> J et al)</a:t>
          </a:r>
          <a:endParaRPr lang="en-US" dirty="0"/>
        </a:p>
      </dgm:t>
    </dgm:pt>
    <dgm:pt modelId="{000D08D1-1250-44D3-AFF3-8384C1820F2E}" type="parTrans" cxnId="{555D5679-F92E-4F5A-B91C-D451197FEBE4}">
      <dgm:prSet/>
      <dgm:spPr/>
      <dgm:t>
        <a:bodyPr/>
        <a:lstStyle/>
        <a:p>
          <a:endParaRPr lang="en-US"/>
        </a:p>
      </dgm:t>
    </dgm:pt>
    <dgm:pt modelId="{5633BEFD-6D0D-41DD-8AB2-F0453EDDB215}" type="sibTrans" cxnId="{555D5679-F92E-4F5A-B91C-D451197FEBE4}">
      <dgm:prSet/>
      <dgm:spPr/>
      <dgm:t>
        <a:bodyPr/>
        <a:lstStyle/>
        <a:p>
          <a:endParaRPr lang="en-US"/>
        </a:p>
      </dgm:t>
    </dgm:pt>
    <dgm:pt modelId="{53C118B3-1C07-433B-8FA8-4752714C651D}" type="pres">
      <dgm:prSet presAssocID="{2C018ADC-2396-4EBA-A29E-5AF0D93461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9A4F73-6A88-4439-9DE1-0A7D8E66CD9D}" type="pres">
      <dgm:prSet presAssocID="{2C018ADC-2396-4EBA-A29E-5AF0D93461A6}" presName="arrow" presStyleLbl="bgShp" presStyleIdx="0" presStyleCnt="1"/>
      <dgm:spPr/>
    </dgm:pt>
    <dgm:pt modelId="{E8C21F40-D377-4214-94DB-4B5C17D53175}" type="pres">
      <dgm:prSet presAssocID="{2C018ADC-2396-4EBA-A29E-5AF0D93461A6}" presName="points" presStyleCnt="0"/>
      <dgm:spPr/>
    </dgm:pt>
    <dgm:pt modelId="{CFAD20CF-3147-4D73-9E17-A6CB6B035AFB}" type="pres">
      <dgm:prSet presAssocID="{2BAB37E0-8EE2-4614-9F7C-C0CE54EF38D9}" presName="compositeA" presStyleCnt="0"/>
      <dgm:spPr/>
    </dgm:pt>
    <dgm:pt modelId="{08929615-5097-45C4-909D-9C5413F8D306}" type="pres">
      <dgm:prSet presAssocID="{2BAB37E0-8EE2-4614-9F7C-C0CE54EF38D9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7B272-31F3-4C26-AF85-06754D1239BD}" type="pres">
      <dgm:prSet presAssocID="{2BAB37E0-8EE2-4614-9F7C-C0CE54EF38D9}" presName="circleA" presStyleLbl="node1" presStyleIdx="0" presStyleCnt="3"/>
      <dgm:spPr/>
    </dgm:pt>
    <dgm:pt modelId="{FCAA7677-1E00-4D34-9E10-FF577AF7C436}" type="pres">
      <dgm:prSet presAssocID="{2BAB37E0-8EE2-4614-9F7C-C0CE54EF38D9}" presName="spaceA" presStyleCnt="0"/>
      <dgm:spPr/>
    </dgm:pt>
    <dgm:pt modelId="{0B9E290D-A242-4411-9DC2-9704F239F987}" type="pres">
      <dgm:prSet presAssocID="{7E73B93C-B918-41E4-AD40-11A16413AC93}" presName="space" presStyleCnt="0"/>
      <dgm:spPr/>
    </dgm:pt>
    <dgm:pt modelId="{55CE13E2-8EC2-4635-845A-FB37F718ECCF}" type="pres">
      <dgm:prSet presAssocID="{21D50D2E-E2DB-4FEF-AD23-39B3D5E49F25}" presName="compositeB" presStyleCnt="0"/>
      <dgm:spPr/>
    </dgm:pt>
    <dgm:pt modelId="{BA0090B1-3E34-4C98-93F3-A596E1038317}" type="pres">
      <dgm:prSet presAssocID="{21D50D2E-E2DB-4FEF-AD23-39B3D5E49F25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89266-1915-466A-B21D-88D4B9D89507}" type="pres">
      <dgm:prSet presAssocID="{21D50D2E-E2DB-4FEF-AD23-39B3D5E49F25}" presName="circleB" presStyleLbl="node1" presStyleIdx="1" presStyleCnt="3"/>
      <dgm:spPr/>
    </dgm:pt>
    <dgm:pt modelId="{FBED6BE6-B17F-481F-B1A2-9BED0E1AAA62}" type="pres">
      <dgm:prSet presAssocID="{21D50D2E-E2DB-4FEF-AD23-39B3D5E49F25}" presName="spaceB" presStyleCnt="0"/>
      <dgm:spPr/>
    </dgm:pt>
    <dgm:pt modelId="{A3299FD0-0999-4257-A65E-C84BCE9A8DEB}" type="pres">
      <dgm:prSet presAssocID="{D251AF5B-D094-42C7-8B08-E8DD626D1673}" presName="space" presStyleCnt="0"/>
      <dgm:spPr/>
    </dgm:pt>
    <dgm:pt modelId="{E39B3412-DF6D-448B-8ADC-817187AA2B9A}" type="pres">
      <dgm:prSet presAssocID="{6D62E613-DCDB-47F9-9687-5047A51ACB1B}" presName="compositeA" presStyleCnt="0"/>
      <dgm:spPr/>
    </dgm:pt>
    <dgm:pt modelId="{A607EF04-18AC-46CD-9420-C37EB1DC949D}" type="pres">
      <dgm:prSet presAssocID="{6D62E613-DCDB-47F9-9687-5047A51ACB1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C9B37-B949-4980-912C-51517E833509}" type="pres">
      <dgm:prSet presAssocID="{6D62E613-DCDB-47F9-9687-5047A51ACB1B}" presName="circleA" presStyleLbl="node1" presStyleIdx="2" presStyleCnt="3"/>
      <dgm:spPr/>
    </dgm:pt>
    <dgm:pt modelId="{13E625D2-5FE8-482C-B9D5-ECBA8A15C1D6}" type="pres">
      <dgm:prSet presAssocID="{6D62E613-DCDB-47F9-9687-5047A51ACB1B}" presName="spaceA" presStyleCnt="0"/>
      <dgm:spPr/>
    </dgm:pt>
  </dgm:ptLst>
  <dgm:cxnLst>
    <dgm:cxn modelId="{A3AB65C6-4F6B-461B-8A7D-2F665DB95C75}" type="presOf" srcId="{2C018ADC-2396-4EBA-A29E-5AF0D93461A6}" destId="{53C118B3-1C07-433B-8FA8-4752714C651D}" srcOrd="0" destOrd="0" presId="urn:microsoft.com/office/officeart/2005/8/layout/hProcess11"/>
    <dgm:cxn modelId="{0135A5B2-F24E-4E11-A761-E354D364C02A}" type="presOf" srcId="{2BAB37E0-8EE2-4614-9F7C-C0CE54EF38D9}" destId="{08929615-5097-45C4-909D-9C5413F8D306}" srcOrd="0" destOrd="0" presId="urn:microsoft.com/office/officeart/2005/8/layout/hProcess11"/>
    <dgm:cxn modelId="{BE6F1BBC-DA84-4415-8A61-85A4E3E052B7}" srcId="{2C018ADC-2396-4EBA-A29E-5AF0D93461A6}" destId="{2BAB37E0-8EE2-4614-9F7C-C0CE54EF38D9}" srcOrd="0" destOrd="0" parTransId="{3CE01CF7-5DB8-4DCE-9C58-415723BAF8D7}" sibTransId="{7E73B93C-B918-41E4-AD40-11A16413AC93}"/>
    <dgm:cxn modelId="{4DBFE5A7-602B-46BB-9E61-965009F89192}" type="presOf" srcId="{21D50D2E-E2DB-4FEF-AD23-39B3D5E49F25}" destId="{BA0090B1-3E34-4C98-93F3-A596E1038317}" srcOrd="0" destOrd="0" presId="urn:microsoft.com/office/officeart/2005/8/layout/hProcess11"/>
    <dgm:cxn modelId="{A521930E-5BF4-4715-AFBB-E5EB6DDFA1A8}" type="presOf" srcId="{6D62E613-DCDB-47F9-9687-5047A51ACB1B}" destId="{A607EF04-18AC-46CD-9420-C37EB1DC949D}" srcOrd="0" destOrd="0" presId="urn:microsoft.com/office/officeart/2005/8/layout/hProcess11"/>
    <dgm:cxn modelId="{555D5679-F92E-4F5A-B91C-D451197FEBE4}" srcId="{2C018ADC-2396-4EBA-A29E-5AF0D93461A6}" destId="{6D62E613-DCDB-47F9-9687-5047A51ACB1B}" srcOrd="2" destOrd="0" parTransId="{000D08D1-1250-44D3-AFF3-8384C1820F2E}" sibTransId="{5633BEFD-6D0D-41DD-8AB2-F0453EDDB215}"/>
    <dgm:cxn modelId="{A3432EAA-152C-4502-A62F-63EBC1F01431}" srcId="{2C018ADC-2396-4EBA-A29E-5AF0D93461A6}" destId="{21D50D2E-E2DB-4FEF-AD23-39B3D5E49F25}" srcOrd="1" destOrd="0" parTransId="{64EEC2FD-626C-4DC0-95C4-23495D71DB1D}" sibTransId="{D251AF5B-D094-42C7-8B08-E8DD626D1673}"/>
    <dgm:cxn modelId="{0D2EBF36-FCB1-4FCA-BE6E-7A0ECB16C3D4}" type="presParOf" srcId="{53C118B3-1C07-433B-8FA8-4752714C651D}" destId="{6E9A4F73-6A88-4439-9DE1-0A7D8E66CD9D}" srcOrd="0" destOrd="0" presId="urn:microsoft.com/office/officeart/2005/8/layout/hProcess11"/>
    <dgm:cxn modelId="{E5197545-4430-4788-ADBA-2EEDB08E18B6}" type="presParOf" srcId="{53C118B3-1C07-433B-8FA8-4752714C651D}" destId="{E8C21F40-D377-4214-94DB-4B5C17D53175}" srcOrd="1" destOrd="0" presId="urn:microsoft.com/office/officeart/2005/8/layout/hProcess11"/>
    <dgm:cxn modelId="{DA8F4B87-3E90-42AC-AE83-4390FEB3A946}" type="presParOf" srcId="{E8C21F40-D377-4214-94DB-4B5C17D53175}" destId="{CFAD20CF-3147-4D73-9E17-A6CB6B035AFB}" srcOrd="0" destOrd="0" presId="urn:microsoft.com/office/officeart/2005/8/layout/hProcess11"/>
    <dgm:cxn modelId="{99BA58DE-671B-4AE6-8302-DD6D9526F4A9}" type="presParOf" srcId="{CFAD20CF-3147-4D73-9E17-A6CB6B035AFB}" destId="{08929615-5097-45C4-909D-9C5413F8D306}" srcOrd="0" destOrd="0" presId="urn:microsoft.com/office/officeart/2005/8/layout/hProcess11"/>
    <dgm:cxn modelId="{8EDFC943-8713-40EB-B36A-62CD0BD2F4B4}" type="presParOf" srcId="{CFAD20CF-3147-4D73-9E17-A6CB6B035AFB}" destId="{87B7B272-31F3-4C26-AF85-06754D1239BD}" srcOrd="1" destOrd="0" presId="urn:microsoft.com/office/officeart/2005/8/layout/hProcess11"/>
    <dgm:cxn modelId="{A648371A-A29B-47AC-8F76-D36C5E422EEC}" type="presParOf" srcId="{CFAD20CF-3147-4D73-9E17-A6CB6B035AFB}" destId="{FCAA7677-1E00-4D34-9E10-FF577AF7C436}" srcOrd="2" destOrd="0" presId="urn:microsoft.com/office/officeart/2005/8/layout/hProcess11"/>
    <dgm:cxn modelId="{6671873D-9196-4D52-88A2-235D4ED80E6F}" type="presParOf" srcId="{E8C21F40-D377-4214-94DB-4B5C17D53175}" destId="{0B9E290D-A242-4411-9DC2-9704F239F987}" srcOrd="1" destOrd="0" presId="urn:microsoft.com/office/officeart/2005/8/layout/hProcess11"/>
    <dgm:cxn modelId="{22076EB2-FD03-4E3F-98CD-A2BFEEA91AE1}" type="presParOf" srcId="{E8C21F40-D377-4214-94DB-4B5C17D53175}" destId="{55CE13E2-8EC2-4635-845A-FB37F718ECCF}" srcOrd="2" destOrd="0" presId="urn:microsoft.com/office/officeart/2005/8/layout/hProcess11"/>
    <dgm:cxn modelId="{4F754AD9-79A1-40AD-80DF-D34AA2972103}" type="presParOf" srcId="{55CE13E2-8EC2-4635-845A-FB37F718ECCF}" destId="{BA0090B1-3E34-4C98-93F3-A596E1038317}" srcOrd="0" destOrd="0" presId="urn:microsoft.com/office/officeart/2005/8/layout/hProcess11"/>
    <dgm:cxn modelId="{01DC6FDA-C86E-47B6-9953-77E0C480C20D}" type="presParOf" srcId="{55CE13E2-8EC2-4635-845A-FB37F718ECCF}" destId="{EA589266-1915-466A-B21D-88D4B9D89507}" srcOrd="1" destOrd="0" presId="urn:microsoft.com/office/officeart/2005/8/layout/hProcess11"/>
    <dgm:cxn modelId="{1FC17B1A-A841-4EF9-BAE2-C5AFA41CE815}" type="presParOf" srcId="{55CE13E2-8EC2-4635-845A-FB37F718ECCF}" destId="{FBED6BE6-B17F-481F-B1A2-9BED0E1AAA62}" srcOrd="2" destOrd="0" presId="urn:microsoft.com/office/officeart/2005/8/layout/hProcess11"/>
    <dgm:cxn modelId="{B4DA34F3-F018-458C-9D97-983C368C3318}" type="presParOf" srcId="{E8C21F40-D377-4214-94DB-4B5C17D53175}" destId="{A3299FD0-0999-4257-A65E-C84BCE9A8DEB}" srcOrd="3" destOrd="0" presId="urn:microsoft.com/office/officeart/2005/8/layout/hProcess11"/>
    <dgm:cxn modelId="{9F10D57A-1BC0-4A6D-BD2D-15D24D7A0388}" type="presParOf" srcId="{E8C21F40-D377-4214-94DB-4B5C17D53175}" destId="{E39B3412-DF6D-448B-8ADC-817187AA2B9A}" srcOrd="4" destOrd="0" presId="urn:microsoft.com/office/officeart/2005/8/layout/hProcess11"/>
    <dgm:cxn modelId="{3BCCFC00-6616-4251-8E05-14FD24CA3246}" type="presParOf" srcId="{E39B3412-DF6D-448B-8ADC-817187AA2B9A}" destId="{A607EF04-18AC-46CD-9420-C37EB1DC949D}" srcOrd="0" destOrd="0" presId="urn:microsoft.com/office/officeart/2005/8/layout/hProcess11"/>
    <dgm:cxn modelId="{B841E607-F498-44F5-B7D7-4841C496CED6}" type="presParOf" srcId="{E39B3412-DF6D-448B-8ADC-817187AA2B9A}" destId="{014C9B37-B949-4980-912C-51517E833509}" srcOrd="1" destOrd="0" presId="urn:microsoft.com/office/officeart/2005/8/layout/hProcess11"/>
    <dgm:cxn modelId="{E0044F29-3E4C-4C78-8FAE-68242A5551A1}" type="presParOf" srcId="{E39B3412-DF6D-448B-8ADC-817187AA2B9A}" destId="{13E625D2-5FE8-482C-B9D5-ECBA8A15C1D6}" srcOrd="2" destOrd="0" presId="urn:microsoft.com/office/officeart/2005/8/layout/hProcess11"/>
  </dgm:cxnLst>
  <dgm:bg/>
  <dgm:whole/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76DE0B0C-0294-4A42-B9A6-08EC3763958A}" type="doc">
      <dgm:prSet loTypeId="urn:microsoft.com/office/officeart/2005/8/layout/hProcess9" loCatId="process" qsTypeId="urn:microsoft.com/office/officeart/2005/8/quickstyle/simple2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652751A1-3606-4007-9995-5FFDC2187AB4}">
      <dgm:prSet/>
      <dgm:spPr/>
      <dgm:t>
        <a:bodyPr/>
        <a:lstStyle/>
        <a:p>
          <a:pPr rtl="0"/>
          <a:r>
            <a:rPr lang="en-US" dirty="0" smtClean="0"/>
            <a:t>Good knowledge of root canal anatomy</a:t>
          </a:r>
          <a:endParaRPr lang="en-US" dirty="0"/>
        </a:p>
      </dgm:t>
    </dgm:pt>
    <dgm:pt modelId="{2080A917-E7E7-49A5-9C49-AB7E8B124973}" type="parTrans" cxnId="{F76405FE-7977-473F-9A31-DE36B01104C1}">
      <dgm:prSet/>
      <dgm:spPr/>
      <dgm:t>
        <a:bodyPr/>
        <a:lstStyle/>
        <a:p>
          <a:endParaRPr lang="en-US"/>
        </a:p>
      </dgm:t>
    </dgm:pt>
    <dgm:pt modelId="{F60FAF35-2795-4383-AB16-5A829E07A0DD}" type="sibTrans" cxnId="{F76405FE-7977-473F-9A31-DE36B01104C1}">
      <dgm:prSet/>
      <dgm:spPr/>
      <dgm:t>
        <a:bodyPr/>
        <a:lstStyle/>
        <a:p>
          <a:endParaRPr lang="en-US"/>
        </a:p>
      </dgm:t>
    </dgm:pt>
    <dgm:pt modelId="{F4273381-69F4-451A-B62E-CCC228778132}">
      <dgm:prSet/>
      <dgm:spPr/>
      <dgm:t>
        <a:bodyPr/>
        <a:lstStyle/>
        <a:p>
          <a:pPr algn="l" rtl="0"/>
          <a:r>
            <a:rPr lang="en-US" dirty="0" smtClean="0"/>
            <a:t>Planning the post space preparation based on radiographic information</a:t>
          </a:r>
          <a:endParaRPr lang="en-US" dirty="0"/>
        </a:p>
      </dgm:t>
    </dgm:pt>
    <dgm:pt modelId="{71C81290-D94F-4127-B304-63B077331C23}" type="parTrans" cxnId="{97FA0D9F-EE5E-4530-BF20-B0778F6AECEF}">
      <dgm:prSet/>
      <dgm:spPr/>
      <dgm:t>
        <a:bodyPr/>
        <a:lstStyle/>
        <a:p>
          <a:endParaRPr lang="en-US"/>
        </a:p>
      </dgm:t>
    </dgm:pt>
    <dgm:pt modelId="{56BE944B-5B23-4E09-A2EE-A57EDC2F4CA3}" type="sibTrans" cxnId="{97FA0D9F-EE5E-4530-BF20-B0778F6AECEF}">
      <dgm:prSet/>
      <dgm:spPr/>
      <dgm:t>
        <a:bodyPr/>
        <a:lstStyle/>
        <a:p>
          <a:endParaRPr lang="en-US"/>
        </a:p>
      </dgm:t>
    </dgm:pt>
    <dgm:pt modelId="{EB9C4E11-27B2-4EA7-A47E-C06A989097FD}">
      <dgm:prSet/>
      <dgm:spPr/>
      <dgm:t>
        <a:bodyPr/>
        <a:lstStyle/>
        <a:p>
          <a:pPr algn="l" rtl="0"/>
          <a:r>
            <a:rPr lang="en-US" dirty="0" smtClean="0"/>
            <a:t>Preparing the space at the time the root canal is </a:t>
          </a:r>
          <a:r>
            <a:rPr lang="en-US" dirty="0" err="1" smtClean="0"/>
            <a:t>obturated</a:t>
          </a:r>
          <a:r>
            <a:rPr lang="en-US" dirty="0" smtClean="0"/>
            <a:t>.</a:t>
          </a:r>
          <a:endParaRPr lang="en-US" dirty="0"/>
        </a:p>
      </dgm:t>
    </dgm:pt>
    <dgm:pt modelId="{CD23CA9C-9EE0-426B-B444-10559D33F5E0}" type="parTrans" cxnId="{371512F0-5DF4-4B96-98A1-DB9F9F4A1955}">
      <dgm:prSet/>
      <dgm:spPr/>
      <dgm:t>
        <a:bodyPr/>
        <a:lstStyle/>
        <a:p>
          <a:endParaRPr lang="en-US"/>
        </a:p>
      </dgm:t>
    </dgm:pt>
    <dgm:pt modelId="{DA4E26CE-2970-4680-AAF3-E3749CC02383}" type="sibTrans" cxnId="{371512F0-5DF4-4B96-98A1-DB9F9F4A1955}">
      <dgm:prSet/>
      <dgm:spPr/>
      <dgm:t>
        <a:bodyPr/>
        <a:lstStyle/>
        <a:p>
          <a:endParaRPr lang="en-US"/>
        </a:p>
      </dgm:t>
    </dgm:pt>
    <dgm:pt modelId="{EDD5C47C-DCD0-443C-BD8E-0FE449ED47DC}">
      <dgm:prSet/>
      <dgm:spPr/>
      <dgm:t>
        <a:bodyPr/>
        <a:lstStyle/>
        <a:p>
          <a:pPr algn="l" rtl="0"/>
          <a:r>
            <a:rPr lang="en-US" dirty="0" smtClean="0"/>
            <a:t>GG drills / </a:t>
          </a:r>
          <a:r>
            <a:rPr lang="en-US" dirty="0" err="1" smtClean="0"/>
            <a:t>Peeso</a:t>
          </a:r>
          <a:r>
            <a:rPr lang="en-US" dirty="0" smtClean="0"/>
            <a:t> reamers can be used</a:t>
          </a:r>
          <a:endParaRPr lang="en-US" dirty="0"/>
        </a:p>
      </dgm:t>
    </dgm:pt>
    <dgm:pt modelId="{FFEE53BD-A6BB-4354-82EC-883D568460BC}" type="parTrans" cxnId="{18282046-7BC5-4776-8E97-78997B7C9A90}">
      <dgm:prSet/>
      <dgm:spPr/>
      <dgm:t>
        <a:bodyPr/>
        <a:lstStyle/>
        <a:p>
          <a:endParaRPr lang="en-US"/>
        </a:p>
      </dgm:t>
    </dgm:pt>
    <dgm:pt modelId="{F4853DB6-E49F-4A69-84F0-2274D44C4C1C}" type="sibTrans" cxnId="{18282046-7BC5-4776-8E97-78997B7C9A90}">
      <dgm:prSet/>
      <dgm:spPr/>
      <dgm:t>
        <a:bodyPr/>
        <a:lstStyle/>
        <a:p>
          <a:endParaRPr lang="en-US"/>
        </a:p>
      </dgm:t>
    </dgm:pt>
    <dgm:pt modelId="{5940009D-FDCB-4D9C-A16A-FF383FDE58AB}" type="pres">
      <dgm:prSet presAssocID="{76DE0B0C-0294-4A42-B9A6-08EC3763958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6408F4-30F3-4349-9085-8DA06C09771B}" type="pres">
      <dgm:prSet presAssocID="{76DE0B0C-0294-4A42-B9A6-08EC3763958A}" presName="arrow" presStyleLbl="bgShp" presStyleIdx="0" presStyleCnt="1"/>
      <dgm:spPr/>
    </dgm:pt>
    <dgm:pt modelId="{8EC438C4-C4C7-476A-BC85-9B51AC40D7BC}" type="pres">
      <dgm:prSet presAssocID="{76DE0B0C-0294-4A42-B9A6-08EC3763958A}" presName="linearProcess" presStyleCnt="0"/>
      <dgm:spPr/>
    </dgm:pt>
    <dgm:pt modelId="{C28FF398-D596-4739-B550-75B093D1F0FD}" type="pres">
      <dgm:prSet presAssocID="{652751A1-3606-4007-9995-5FFDC2187AB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8D1EB-4629-4A4A-BB90-D3FB2F3C2B08}" type="pres">
      <dgm:prSet presAssocID="{F60FAF35-2795-4383-AB16-5A829E07A0DD}" presName="sibTrans" presStyleCnt="0"/>
      <dgm:spPr/>
    </dgm:pt>
    <dgm:pt modelId="{2AC2F7B4-1ADA-4AB9-8A8D-1A30BF80B06B}" type="pres">
      <dgm:prSet presAssocID="{F4273381-69F4-451A-B62E-CCC22877813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31812-5617-423C-9785-9711740208F7}" type="pres">
      <dgm:prSet presAssocID="{56BE944B-5B23-4E09-A2EE-A57EDC2F4CA3}" presName="sibTrans" presStyleCnt="0"/>
      <dgm:spPr/>
    </dgm:pt>
    <dgm:pt modelId="{62C2AF17-CDBB-4540-9735-6B14E416C8E0}" type="pres">
      <dgm:prSet presAssocID="{EB9C4E11-27B2-4EA7-A47E-C06A989097F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3390A-9D07-49E7-933E-8BD2D718E6D5}" type="pres">
      <dgm:prSet presAssocID="{DA4E26CE-2970-4680-AAF3-E3749CC02383}" presName="sibTrans" presStyleCnt="0"/>
      <dgm:spPr/>
    </dgm:pt>
    <dgm:pt modelId="{DFA77148-D8AF-4A48-AD36-D2A483BF7033}" type="pres">
      <dgm:prSet presAssocID="{EDD5C47C-DCD0-443C-BD8E-0FE449ED47D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282046-7BC5-4776-8E97-78997B7C9A90}" srcId="{76DE0B0C-0294-4A42-B9A6-08EC3763958A}" destId="{EDD5C47C-DCD0-443C-BD8E-0FE449ED47DC}" srcOrd="3" destOrd="0" parTransId="{FFEE53BD-A6BB-4354-82EC-883D568460BC}" sibTransId="{F4853DB6-E49F-4A69-84F0-2274D44C4C1C}"/>
    <dgm:cxn modelId="{13DD41F9-6303-437A-B355-6E071735E9C6}" type="presOf" srcId="{EB9C4E11-27B2-4EA7-A47E-C06A989097FD}" destId="{62C2AF17-CDBB-4540-9735-6B14E416C8E0}" srcOrd="0" destOrd="0" presId="urn:microsoft.com/office/officeart/2005/8/layout/hProcess9"/>
    <dgm:cxn modelId="{03D50865-4522-4648-80BF-04D509EB4AF6}" type="presOf" srcId="{76DE0B0C-0294-4A42-B9A6-08EC3763958A}" destId="{5940009D-FDCB-4D9C-A16A-FF383FDE58AB}" srcOrd="0" destOrd="0" presId="urn:microsoft.com/office/officeart/2005/8/layout/hProcess9"/>
    <dgm:cxn modelId="{371512F0-5DF4-4B96-98A1-DB9F9F4A1955}" srcId="{76DE0B0C-0294-4A42-B9A6-08EC3763958A}" destId="{EB9C4E11-27B2-4EA7-A47E-C06A989097FD}" srcOrd="2" destOrd="0" parTransId="{CD23CA9C-9EE0-426B-B444-10559D33F5E0}" sibTransId="{DA4E26CE-2970-4680-AAF3-E3749CC02383}"/>
    <dgm:cxn modelId="{0F63509C-9CD2-454D-9753-57412E5319AE}" type="presOf" srcId="{652751A1-3606-4007-9995-5FFDC2187AB4}" destId="{C28FF398-D596-4739-B550-75B093D1F0FD}" srcOrd="0" destOrd="0" presId="urn:microsoft.com/office/officeart/2005/8/layout/hProcess9"/>
    <dgm:cxn modelId="{941337EE-D57B-4A76-BB55-49CE33B95173}" type="presOf" srcId="{F4273381-69F4-451A-B62E-CCC228778132}" destId="{2AC2F7B4-1ADA-4AB9-8A8D-1A30BF80B06B}" srcOrd="0" destOrd="0" presId="urn:microsoft.com/office/officeart/2005/8/layout/hProcess9"/>
    <dgm:cxn modelId="{97FA0D9F-EE5E-4530-BF20-B0778F6AECEF}" srcId="{76DE0B0C-0294-4A42-B9A6-08EC3763958A}" destId="{F4273381-69F4-451A-B62E-CCC228778132}" srcOrd="1" destOrd="0" parTransId="{71C81290-D94F-4127-B304-63B077331C23}" sibTransId="{56BE944B-5B23-4E09-A2EE-A57EDC2F4CA3}"/>
    <dgm:cxn modelId="{F76405FE-7977-473F-9A31-DE36B01104C1}" srcId="{76DE0B0C-0294-4A42-B9A6-08EC3763958A}" destId="{652751A1-3606-4007-9995-5FFDC2187AB4}" srcOrd="0" destOrd="0" parTransId="{2080A917-E7E7-49A5-9C49-AB7E8B124973}" sibTransId="{F60FAF35-2795-4383-AB16-5A829E07A0DD}"/>
    <dgm:cxn modelId="{DC594E27-A9E6-457A-B1A8-6D62A22688DF}" type="presOf" srcId="{EDD5C47C-DCD0-443C-BD8E-0FE449ED47DC}" destId="{DFA77148-D8AF-4A48-AD36-D2A483BF7033}" srcOrd="0" destOrd="0" presId="urn:microsoft.com/office/officeart/2005/8/layout/hProcess9"/>
    <dgm:cxn modelId="{B149AC1B-B2AA-4EC7-ADD2-8DF6E2CA2E12}" type="presParOf" srcId="{5940009D-FDCB-4D9C-A16A-FF383FDE58AB}" destId="{316408F4-30F3-4349-9085-8DA06C09771B}" srcOrd="0" destOrd="0" presId="urn:microsoft.com/office/officeart/2005/8/layout/hProcess9"/>
    <dgm:cxn modelId="{8A94A669-3521-47D6-9815-6E95A2211D33}" type="presParOf" srcId="{5940009D-FDCB-4D9C-A16A-FF383FDE58AB}" destId="{8EC438C4-C4C7-476A-BC85-9B51AC40D7BC}" srcOrd="1" destOrd="0" presId="urn:microsoft.com/office/officeart/2005/8/layout/hProcess9"/>
    <dgm:cxn modelId="{01E57C71-0E0F-480B-BAF1-6E17734CA656}" type="presParOf" srcId="{8EC438C4-C4C7-476A-BC85-9B51AC40D7BC}" destId="{C28FF398-D596-4739-B550-75B093D1F0FD}" srcOrd="0" destOrd="0" presId="urn:microsoft.com/office/officeart/2005/8/layout/hProcess9"/>
    <dgm:cxn modelId="{8823BDFC-9B52-4F66-8E6B-33D0DE488E9B}" type="presParOf" srcId="{8EC438C4-C4C7-476A-BC85-9B51AC40D7BC}" destId="{A0B8D1EB-4629-4A4A-BB90-D3FB2F3C2B08}" srcOrd="1" destOrd="0" presId="urn:microsoft.com/office/officeart/2005/8/layout/hProcess9"/>
    <dgm:cxn modelId="{E034130A-BBB6-4C06-878E-834BC14D4257}" type="presParOf" srcId="{8EC438C4-C4C7-476A-BC85-9B51AC40D7BC}" destId="{2AC2F7B4-1ADA-4AB9-8A8D-1A30BF80B06B}" srcOrd="2" destOrd="0" presId="urn:microsoft.com/office/officeart/2005/8/layout/hProcess9"/>
    <dgm:cxn modelId="{AFA90ED8-BDDD-425E-A492-FA4511A36E16}" type="presParOf" srcId="{8EC438C4-C4C7-476A-BC85-9B51AC40D7BC}" destId="{B1831812-5617-423C-9785-9711740208F7}" srcOrd="3" destOrd="0" presId="urn:microsoft.com/office/officeart/2005/8/layout/hProcess9"/>
    <dgm:cxn modelId="{4A750A3B-837A-47F2-A129-BB2D06711D63}" type="presParOf" srcId="{8EC438C4-C4C7-476A-BC85-9B51AC40D7BC}" destId="{62C2AF17-CDBB-4540-9735-6B14E416C8E0}" srcOrd="4" destOrd="0" presId="urn:microsoft.com/office/officeart/2005/8/layout/hProcess9"/>
    <dgm:cxn modelId="{777D87C3-3A2C-484B-BE23-883F9B205C62}" type="presParOf" srcId="{8EC438C4-C4C7-476A-BC85-9B51AC40D7BC}" destId="{9193390A-9D07-49E7-933E-8BD2D718E6D5}" srcOrd="5" destOrd="0" presId="urn:microsoft.com/office/officeart/2005/8/layout/hProcess9"/>
    <dgm:cxn modelId="{DBC679F9-9BAF-44AD-A74C-7BB9230A57EA}" type="presParOf" srcId="{8EC438C4-C4C7-476A-BC85-9B51AC40D7BC}" destId="{DFA77148-D8AF-4A48-AD36-D2A483BF7033}" srcOrd="6" destOrd="0" presId="urn:microsoft.com/office/officeart/2005/8/layout/hProcess9"/>
  </dgm:cxnLst>
  <dgm:bg>
    <a:solidFill>
      <a:schemeClr val="accent2"/>
    </a:solidFill>
  </dgm:bg>
  <dgm:whole>
    <a:ln>
      <a:solidFill>
        <a:schemeClr val="accent3"/>
      </a:solidFill>
    </a:ln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D3671D-D2E6-43C4-A671-1483C37242E8}" type="doc">
      <dgm:prSet loTypeId="urn:microsoft.com/office/officeart/2005/8/layout/process1" loCatId="process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126C174-292B-4FFD-99C5-93474040B156}">
      <dgm:prSet/>
      <dgm:spPr/>
      <dgm:t>
        <a:bodyPr/>
        <a:lstStyle/>
        <a:p>
          <a:pPr algn="l" rtl="0"/>
          <a:r>
            <a:rPr lang="en-US" dirty="0" smtClean="0"/>
            <a:t>Inattention on the part of the dentist</a:t>
          </a:r>
          <a:endParaRPr lang="en-US" dirty="0"/>
        </a:p>
      </dgm:t>
    </dgm:pt>
    <dgm:pt modelId="{27E89CEA-704E-4BE0-83C4-58DFF85E2F85}" type="parTrans" cxnId="{79BE4CC3-4F0B-4602-9EBE-B5BA5D456973}">
      <dgm:prSet/>
      <dgm:spPr/>
      <dgm:t>
        <a:bodyPr/>
        <a:lstStyle/>
        <a:p>
          <a:endParaRPr lang="en-US"/>
        </a:p>
      </dgm:t>
    </dgm:pt>
    <dgm:pt modelId="{5D29EFED-2388-46CC-AA67-A030CE56B96C}" type="sibTrans" cxnId="{79BE4CC3-4F0B-4602-9EBE-B5BA5D456973}">
      <dgm:prSet/>
      <dgm:spPr/>
      <dgm:t>
        <a:bodyPr/>
        <a:lstStyle/>
        <a:p>
          <a:endParaRPr lang="en-US" dirty="0"/>
        </a:p>
      </dgm:t>
    </dgm:pt>
    <dgm:pt modelId="{0302737E-B82F-4CF9-8EB5-50B2782B326E}">
      <dgm:prSet/>
      <dgm:spPr/>
      <dgm:t>
        <a:bodyPr/>
        <a:lstStyle/>
        <a:p>
          <a:pPr rtl="0"/>
          <a:r>
            <a:rPr lang="en-US" dirty="0" smtClean="0"/>
            <a:t>Misdiagnosis</a:t>
          </a:r>
          <a:endParaRPr lang="en-US" dirty="0"/>
        </a:p>
      </dgm:t>
    </dgm:pt>
    <dgm:pt modelId="{E4902814-BD65-48A3-9053-8B690FC5DD50}" type="parTrans" cxnId="{E56A6439-DC28-40EA-8C23-B269D03E29A1}">
      <dgm:prSet/>
      <dgm:spPr/>
      <dgm:t>
        <a:bodyPr/>
        <a:lstStyle/>
        <a:p>
          <a:endParaRPr lang="en-US"/>
        </a:p>
      </dgm:t>
    </dgm:pt>
    <dgm:pt modelId="{F9B00BD6-7AB8-4412-9DAD-5BD34135DC11}" type="sibTrans" cxnId="{E56A6439-DC28-40EA-8C23-B269D03E29A1}">
      <dgm:prSet/>
      <dgm:spPr/>
      <dgm:t>
        <a:bodyPr/>
        <a:lstStyle/>
        <a:p>
          <a:endParaRPr lang="en-US"/>
        </a:p>
      </dgm:t>
    </dgm:pt>
    <dgm:pt modelId="{825A68B2-4403-4FF8-8483-FDC39B006CC9}" type="pres">
      <dgm:prSet presAssocID="{CAD3671D-D2E6-43C4-A671-1483C37242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608AB4-9217-4047-9C30-70372142D1BE}" type="pres">
      <dgm:prSet presAssocID="{8126C174-292B-4FFD-99C5-93474040B15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FBF67-A7F8-4E66-8C42-9AFA03AF2929}" type="pres">
      <dgm:prSet presAssocID="{5D29EFED-2388-46CC-AA67-A030CE56B96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0DDB4AC8-0307-4216-8F95-80CA08935A44}" type="pres">
      <dgm:prSet presAssocID="{5D29EFED-2388-46CC-AA67-A030CE56B96C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C9A4E0DE-6F8A-4F95-BA10-DACAD6AFAD20}" type="pres">
      <dgm:prSet presAssocID="{0302737E-B82F-4CF9-8EB5-50B2782B326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1C50B1-CE9C-4038-842D-95B09E8FBB47}" type="presOf" srcId="{0302737E-B82F-4CF9-8EB5-50B2782B326E}" destId="{C9A4E0DE-6F8A-4F95-BA10-DACAD6AFAD20}" srcOrd="0" destOrd="0" presId="urn:microsoft.com/office/officeart/2005/8/layout/process1"/>
    <dgm:cxn modelId="{53123E73-C522-4675-87CA-5E281BE0B726}" type="presOf" srcId="{5D29EFED-2388-46CC-AA67-A030CE56B96C}" destId="{44DFBF67-A7F8-4E66-8C42-9AFA03AF2929}" srcOrd="0" destOrd="0" presId="urn:microsoft.com/office/officeart/2005/8/layout/process1"/>
    <dgm:cxn modelId="{22CD73C4-D62C-4477-9666-B1BEC2801CED}" type="presOf" srcId="{CAD3671D-D2E6-43C4-A671-1483C37242E8}" destId="{825A68B2-4403-4FF8-8483-FDC39B006CC9}" srcOrd="0" destOrd="0" presId="urn:microsoft.com/office/officeart/2005/8/layout/process1"/>
    <dgm:cxn modelId="{787901A9-58A3-4FA9-B473-866E495E7C23}" type="presOf" srcId="{8126C174-292B-4FFD-99C5-93474040B156}" destId="{27608AB4-9217-4047-9C30-70372142D1BE}" srcOrd="0" destOrd="0" presId="urn:microsoft.com/office/officeart/2005/8/layout/process1"/>
    <dgm:cxn modelId="{D365C1EE-E40C-47B3-8AC9-C48C0DC00F46}" type="presOf" srcId="{5D29EFED-2388-46CC-AA67-A030CE56B96C}" destId="{0DDB4AC8-0307-4216-8F95-80CA08935A44}" srcOrd="1" destOrd="0" presId="urn:microsoft.com/office/officeart/2005/8/layout/process1"/>
    <dgm:cxn modelId="{79BE4CC3-4F0B-4602-9EBE-B5BA5D456973}" srcId="{CAD3671D-D2E6-43C4-A671-1483C37242E8}" destId="{8126C174-292B-4FFD-99C5-93474040B156}" srcOrd="0" destOrd="0" parTransId="{27E89CEA-704E-4BE0-83C4-58DFF85E2F85}" sibTransId="{5D29EFED-2388-46CC-AA67-A030CE56B96C}"/>
    <dgm:cxn modelId="{E56A6439-DC28-40EA-8C23-B269D03E29A1}" srcId="{CAD3671D-D2E6-43C4-A671-1483C37242E8}" destId="{0302737E-B82F-4CF9-8EB5-50B2782B326E}" srcOrd="1" destOrd="0" parTransId="{E4902814-BD65-48A3-9053-8B690FC5DD50}" sibTransId="{F9B00BD6-7AB8-4412-9DAD-5BD34135DC11}"/>
    <dgm:cxn modelId="{B4E01F6F-12C7-47D7-9CCE-B4CD16E32DCE}" type="presParOf" srcId="{825A68B2-4403-4FF8-8483-FDC39B006CC9}" destId="{27608AB4-9217-4047-9C30-70372142D1BE}" srcOrd="0" destOrd="0" presId="urn:microsoft.com/office/officeart/2005/8/layout/process1"/>
    <dgm:cxn modelId="{27A9DC55-CAC5-4F93-821D-39A395F453B7}" type="presParOf" srcId="{825A68B2-4403-4FF8-8483-FDC39B006CC9}" destId="{44DFBF67-A7F8-4E66-8C42-9AFA03AF2929}" srcOrd="1" destOrd="0" presId="urn:microsoft.com/office/officeart/2005/8/layout/process1"/>
    <dgm:cxn modelId="{E808DE11-77BA-4C49-A2EB-416720F8A2DF}" type="presParOf" srcId="{44DFBF67-A7F8-4E66-8C42-9AFA03AF2929}" destId="{0DDB4AC8-0307-4216-8F95-80CA08935A44}" srcOrd="0" destOrd="0" presId="urn:microsoft.com/office/officeart/2005/8/layout/process1"/>
    <dgm:cxn modelId="{23BE15F5-56BB-4D2E-AAFA-24AE82216ABD}" type="presParOf" srcId="{825A68B2-4403-4FF8-8483-FDC39B006CC9}" destId="{C9A4E0DE-6F8A-4F95-BA10-DACAD6AFAD20}" srcOrd="2" destOrd="0" presId="urn:microsoft.com/office/officeart/2005/8/layout/process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961E5C-7C4B-410F-A229-D4D3A2B2CF52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1EB8793-CA7B-4F43-A02A-2582F97C1A76}">
      <dgm:prSet/>
      <dgm:spPr/>
      <dgm:t>
        <a:bodyPr/>
        <a:lstStyle/>
        <a:p>
          <a:pPr algn="l" rtl="0"/>
          <a:r>
            <a:rPr lang="en-US" dirty="0" smtClean="0"/>
            <a:t>Patient continues to have symptoms after treatment</a:t>
          </a:r>
          <a:endParaRPr lang="en-US" dirty="0"/>
        </a:p>
      </dgm:t>
    </dgm:pt>
    <dgm:pt modelId="{40A0A4D3-5780-41C2-9693-4C6B07B5E624}" type="parTrans" cxnId="{8F0CF95C-95D0-40D5-BEF8-8D38065E5979}">
      <dgm:prSet/>
      <dgm:spPr/>
      <dgm:t>
        <a:bodyPr/>
        <a:lstStyle/>
        <a:p>
          <a:endParaRPr lang="en-US"/>
        </a:p>
      </dgm:t>
    </dgm:pt>
    <dgm:pt modelId="{FD5587E5-9801-4934-8B73-669BC6D1BDB5}" type="sibTrans" cxnId="{8F0CF95C-95D0-40D5-BEF8-8D38065E5979}">
      <dgm:prSet/>
      <dgm:spPr/>
      <dgm:t>
        <a:bodyPr/>
        <a:lstStyle/>
        <a:p>
          <a:endParaRPr lang="en-US" dirty="0"/>
        </a:p>
      </dgm:t>
    </dgm:pt>
    <dgm:pt modelId="{9B2F01E2-D3E8-4742-984F-279666766564}">
      <dgm:prSet/>
      <dgm:spPr/>
      <dgm:t>
        <a:bodyPr/>
        <a:lstStyle/>
        <a:p>
          <a:pPr algn="l" rtl="0"/>
          <a:r>
            <a:rPr lang="en-US" dirty="0" smtClean="0"/>
            <a:t>Error may be detected after the rubber dam has been removed.</a:t>
          </a:r>
          <a:endParaRPr lang="en-US" dirty="0"/>
        </a:p>
      </dgm:t>
    </dgm:pt>
    <dgm:pt modelId="{FDB46E45-FAC8-40B1-933C-72B84C767D86}" type="parTrans" cxnId="{55E14C67-6CFC-4548-B558-0C74395A4A68}">
      <dgm:prSet/>
      <dgm:spPr/>
      <dgm:t>
        <a:bodyPr/>
        <a:lstStyle/>
        <a:p>
          <a:endParaRPr lang="en-US"/>
        </a:p>
      </dgm:t>
    </dgm:pt>
    <dgm:pt modelId="{C4BFC52A-8475-4642-A263-E2630FA12276}" type="sibTrans" cxnId="{55E14C67-6CFC-4548-B558-0C74395A4A68}">
      <dgm:prSet/>
      <dgm:spPr/>
      <dgm:t>
        <a:bodyPr/>
        <a:lstStyle/>
        <a:p>
          <a:endParaRPr lang="en-US"/>
        </a:p>
      </dgm:t>
    </dgm:pt>
    <dgm:pt modelId="{986F3B75-1741-4F7C-875C-55E2B90DE256}" type="pres">
      <dgm:prSet presAssocID="{53961E5C-7C4B-410F-A229-D4D3A2B2CF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0B6656-CE82-4C05-B1DC-EA2E46FDC40E}" type="pres">
      <dgm:prSet presAssocID="{61EB8793-CA7B-4F43-A02A-2582F97C1A7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26CCD-2043-4DA4-BBCD-A0BE900CC005}" type="pres">
      <dgm:prSet presAssocID="{FD5587E5-9801-4934-8B73-669BC6D1BDB5}" presName="sibTrans" presStyleLbl="sibTrans2D1" presStyleIdx="0" presStyleCnt="1"/>
      <dgm:spPr/>
      <dgm:t>
        <a:bodyPr/>
        <a:lstStyle/>
        <a:p>
          <a:endParaRPr lang="en-US"/>
        </a:p>
      </dgm:t>
    </dgm:pt>
    <dgm:pt modelId="{65273B2F-7EBB-42B6-8A00-EB335D809521}" type="pres">
      <dgm:prSet presAssocID="{FD5587E5-9801-4934-8B73-669BC6D1BDB5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068B5DCF-3062-4A22-BB53-C9C07F214B80}" type="pres">
      <dgm:prSet presAssocID="{9B2F01E2-D3E8-4742-984F-27966676656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EBDDD-BF55-485B-94DA-BC79D7C4347E}" type="presOf" srcId="{61EB8793-CA7B-4F43-A02A-2582F97C1A76}" destId="{920B6656-CE82-4C05-B1DC-EA2E46FDC40E}" srcOrd="0" destOrd="0" presId="urn:microsoft.com/office/officeart/2005/8/layout/process1"/>
    <dgm:cxn modelId="{8F0CF95C-95D0-40D5-BEF8-8D38065E5979}" srcId="{53961E5C-7C4B-410F-A229-D4D3A2B2CF52}" destId="{61EB8793-CA7B-4F43-A02A-2582F97C1A76}" srcOrd="0" destOrd="0" parTransId="{40A0A4D3-5780-41C2-9693-4C6B07B5E624}" sibTransId="{FD5587E5-9801-4934-8B73-669BC6D1BDB5}"/>
    <dgm:cxn modelId="{55E14C67-6CFC-4548-B558-0C74395A4A68}" srcId="{53961E5C-7C4B-410F-A229-D4D3A2B2CF52}" destId="{9B2F01E2-D3E8-4742-984F-279666766564}" srcOrd="1" destOrd="0" parTransId="{FDB46E45-FAC8-40B1-933C-72B84C767D86}" sibTransId="{C4BFC52A-8475-4642-A263-E2630FA12276}"/>
    <dgm:cxn modelId="{EAFC3A50-86C3-4D89-942D-D8F563CBD3D2}" type="presOf" srcId="{FD5587E5-9801-4934-8B73-669BC6D1BDB5}" destId="{65273B2F-7EBB-42B6-8A00-EB335D809521}" srcOrd="1" destOrd="0" presId="urn:microsoft.com/office/officeart/2005/8/layout/process1"/>
    <dgm:cxn modelId="{05A8F0F3-8422-4806-85EA-E2EFAAD435A2}" type="presOf" srcId="{9B2F01E2-D3E8-4742-984F-279666766564}" destId="{068B5DCF-3062-4A22-BB53-C9C07F214B80}" srcOrd="0" destOrd="0" presId="urn:microsoft.com/office/officeart/2005/8/layout/process1"/>
    <dgm:cxn modelId="{640D3B4C-AB95-460B-9C12-06FE42583394}" type="presOf" srcId="{FD5587E5-9801-4934-8B73-669BC6D1BDB5}" destId="{00D26CCD-2043-4DA4-BBCD-A0BE900CC005}" srcOrd="0" destOrd="0" presId="urn:microsoft.com/office/officeart/2005/8/layout/process1"/>
    <dgm:cxn modelId="{78834355-000E-4094-AB3B-C934E9852142}" type="presOf" srcId="{53961E5C-7C4B-410F-A229-D4D3A2B2CF52}" destId="{986F3B75-1741-4F7C-875C-55E2B90DE256}" srcOrd="0" destOrd="0" presId="urn:microsoft.com/office/officeart/2005/8/layout/process1"/>
    <dgm:cxn modelId="{1B05AA9D-5CD9-4552-849B-1AE4B1793D28}" type="presParOf" srcId="{986F3B75-1741-4F7C-875C-55E2B90DE256}" destId="{920B6656-CE82-4C05-B1DC-EA2E46FDC40E}" srcOrd="0" destOrd="0" presId="urn:microsoft.com/office/officeart/2005/8/layout/process1"/>
    <dgm:cxn modelId="{126B14A1-86D9-4621-A297-038C12901192}" type="presParOf" srcId="{986F3B75-1741-4F7C-875C-55E2B90DE256}" destId="{00D26CCD-2043-4DA4-BBCD-A0BE900CC005}" srcOrd="1" destOrd="0" presId="urn:microsoft.com/office/officeart/2005/8/layout/process1"/>
    <dgm:cxn modelId="{59995335-024D-4AA0-92A2-08E0BD1EA978}" type="presParOf" srcId="{00D26CCD-2043-4DA4-BBCD-A0BE900CC005}" destId="{65273B2F-7EBB-42B6-8A00-EB335D809521}" srcOrd="0" destOrd="0" presId="urn:microsoft.com/office/officeart/2005/8/layout/process1"/>
    <dgm:cxn modelId="{2EB67447-0BC8-4D10-8138-8FF8215CE6C9}" type="presParOf" srcId="{986F3B75-1741-4F7C-875C-55E2B90DE256}" destId="{068B5DCF-3062-4A22-BB53-C9C07F214B80}" srcOrd="2" destOrd="0" presId="urn:microsoft.com/office/officeart/2005/8/layout/process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7961F2-FF38-4E6A-AB76-CA7D7E2C53F4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DEFD38B-CF68-47B8-90F3-111487D1716F}">
      <dgm:prSet/>
      <dgm:spPr/>
      <dgm:t>
        <a:bodyPr/>
        <a:lstStyle/>
        <a:p>
          <a:pPr algn="l" rtl="0"/>
          <a:r>
            <a:rPr lang="en-US" dirty="0" smtClean="0"/>
            <a:t>The one incorrectly opened</a:t>
          </a:r>
          <a:endParaRPr lang="en-US" dirty="0"/>
        </a:p>
      </dgm:t>
    </dgm:pt>
    <dgm:pt modelId="{B935FB83-591B-43EE-9017-D68560AA996D}" type="parTrans" cxnId="{DC2160B7-0E5D-4CF4-A072-DC0C5C014BD8}">
      <dgm:prSet/>
      <dgm:spPr/>
      <dgm:t>
        <a:bodyPr/>
        <a:lstStyle/>
        <a:p>
          <a:endParaRPr lang="en-US"/>
        </a:p>
      </dgm:t>
    </dgm:pt>
    <dgm:pt modelId="{B2610347-9BA2-494C-8752-D88FBBE2EE1C}" type="sibTrans" cxnId="{DC2160B7-0E5D-4CF4-A072-DC0C5C014BD8}">
      <dgm:prSet/>
      <dgm:spPr/>
      <dgm:t>
        <a:bodyPr/>
        <a:lstStyle/>
        <a:p>
          <a:endParaRPr lang="en-US" dirty="0"/>
        </a:p>
      </dgm:t>
    </dgm:pt>
    <dgm:pt modelId="{C8DAF39C-008D-4F2C-BBA4-7C25FA1B0055}">
      <dgm:prSet/>
      <dgm:spPr/>
      <dgm:t>
        <a:bodyPr/>
        <a:lstStyle/>
        <a:p>
          <a:pPr algn="l" rtl="0"/>
          <a:r>
            <a:rPr lang="en-US" dirty="0" smtClean="0"/>
            <a:t>The one with the original </a:t>
          </a:r>
          <a:r>
            <a:rPr lang="en-US" dirty="0" err="1" smtClean="0"/>
            <a:t>pulpal</a:t>
          </a:r>
          <a:r>
            <a:rPr lang="en-US" dirty="0" smtClean="0"/>
            <a:t> problem</a:t>
          </a:r>
          <a:endParaRPr lang="en-US" dirty="0"/>
        </a:p>
      </dgm:t>
    </dgm:pt>
    <dgm:pt modelId="{B0F9779D-2BB3-4320-9876-3A5F488723A3}" type="parTrans" cxnId="{887AFD8D-2363-420E-BCD8-2D78711339DC}">
      <dgm:prSet/>
      <dgm:spPr/>
      <dgm:t>
        <a:bodyPr/>
        <a:lstStyle/>
        <a:p>
          <a:endParaRPr lang="en-US"/>
        </a:p>
      </dgm:t>
    </dgm:pt>
    <dgm:pt modelId="{69FEC704-EBBD-4D78-BD1C-F471B9B7CEBB}" type="sibTrans" cxnId="{887AFD8D-2363-420E-BCD8-2D78711339DC}">
      <dgm:prSet/>
      <dgm:spPr/>
      <dgm:t>
        <a:bodyPr/>
        <a:lstStyle/>
        <a:p>
          <a:endParaRPr lang="en-US"/>
        </a:p>
      </dgm:t>
    </dgm:pt>
    <dgm:pt modelId="{365ABF02-9D5A-41D0-B34D-B71C0FFBB7F4}" type="pres">
      <dgm:prSet presAssocID="{2C7961F2-FF38-4E6A-AB76-CA7D7E2C53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7BD149-8BB9-48E6-B05D-AA1937A9945C}" type="pres">
      <dgm:prSet presAssocID="{EDEFD38B-CF68-47B8-90F3-111487D1716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43700-8365-402E-8939-C4394332C16C}" type="pres">
      <dgm:prSet presAssocID="{B2610347-9BA2-494C-8752-D88FBBE2EE1C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EFF7AED-B3F9-4A9E-8029-76864A9C375A}" type="pres">
      <dgm:prSet presAssocID="{B2610347-9BA2-494C-8752-D88FBBE2EE1C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9B398E44-0D22-43CA-A900-AECFF3F7E7CC}" type="pres">
      <dgm:prSet presAssocID="{C8DAF39C-008D-4F2C-BBA4-7C25FA1B005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D89CC2-0E9A-4B38-B3FE-F66A05036AF9}" type="presOf" srcId="{C8DAF39C-008D-4F2C-BBA4-7C25FA1B0055}" destId="{9B398E44-0D22-43CA-A900-AECFF3F7E7CC}" srcOrd="0" destOrd="0" presId="urn:microsoft.com/office/officeart/2005/8/layout/process1"/>
    <dgm:cxn modelId="{887AFD8D-2363-420E-BCD8-2D78711339DC}" srcId="{2C7961F2-FF38-4E6A-AB76-CA7D7E2C53F4}" destId="{C8DAF39C-008D-4F2C-BBA4-7C25FA1B0055}" srcOrd="1" destOrd="0" parTransId="{B0F9779D-2BB3-4320-9876-3A5F488723A3}" sibTransId="{69FEC704-EBBD-4D78-BD1C-F471B9B7CEBB}"/>
    <dgm:cxn modelId="{901F1892-04B8-4BCC-9071-BD88276AF5B8}" type="presOf" srcId="{2C7961F2-FF38-4E6A-AB76-CA7D7E2C53F4}" destId="{365ABF02-9D5A-41D0-B34D-B71C0FFBB7F4}" srcOrd="0" destOrd="0" presId="urn:microsoft.com/office/officeart/2005/8/layout/process1"/>
    <dgm:cxn modelId="{DC2160B7-0E5D-4CF4-A072-DC0C5C014BD8}" srcId="{2C7961F2-FF38-4E6A-AB76-CA7D7E2C53F4}" destId="{EDEFD38B-CF68-47B8-90F3-111487D1716F}" srcOrd="0" destOrd="0" parTransId="{B935FB83-591B-43EE-9017-D68560AA996D}" sibTransId="{B2610347-9BA2-494C-8752-D88FBBE2EE1C}"/>
    <dgm:cxn modelId="{16540074-CDE7-4D87-AC4B-BBE6CBB332F7}" type="presOf" srcId="{B2610347-9BA2-494C-8752-D88FBBE2EE1C}" destId="{CEFF7AED-B3F9-4A9E-8029-76864A9C375A}" srcOrd="1" destOrd="0" presId="urn:microsoft.com/office/officeart/2005/8/layout/process1"/>
    <dgm:cxn modelId="{1842F63E-83CA-4F4D-BE5B-0CC49212A643}" type="presOf" srcId="{EDEFD38B-CF68-47B8-90F3-111487D1716F}" destId="{687BD149-8BB9-48E6-B05D-AA1937A9945C}" srcOrd="0" destOrd="0" presId="urn:microsoft.com/office/officeart/2005/8/layout/process1"/>
    <dgm:cxn modelId="{D34C841B-CF05-4789-8A7E-750B7C7FC5B9}" type="presOf" srcId="{B2610347-9BA2-494C-8752-D88FBBE2EE1C}" destId="{D8B43700-8365-402E-8939-C4394332C16C}" srcOrd="0" destOrd="0" presId="urn:microsoft.com/office/officeart/2005/8/layout/process1"/>
    <dgm:cxn modelId="{8D7854EA-0F9B-422E-BFE2-B45624CEE35B}" type="presParOf" srcId="{365ABF02-9D5A-41D0-B34D-B71C0FFBB7F4}" destId="{687BD149-8BB9-48E6-B05D-AA1937A9945C}" srcOrd="0" destOrd="0" presId="urn:microsoft.com/office/officeart/2005/8/layout/process1"/>
    <dgm:cxn modelId="{63681638-951A-4542-9A13-B2595DB10181}" type="presParOf" srcId="{365ABF02-9D5A-41D0-B34D-B71C0FFBB7F4}" destId="{D8B43700-8365-402E-8939-C4394332C16C}" srcOrd="1" destOrd="0" presId="urn:microsoft.com/office/officeart/2005/8/layout/process1"/>
    <dgm:cxn modelId="{D5E909E3-1A76-4BFF-A535-9CC9EED89B98}" type="presParOf" srcId="{D8B43700-8365-402E-8939-C4394332C16C}" destId="{CEFF7AED-B3F9-4A9E-8029-76864A9C375A}" srcOrd="0" destOrd="0" presId="urn:microsoft.com/office/officeart/2005/8/layout/process1"/>
    <dgm:cxn modelId="{FE40F643-A12B-4EEC-9266-3B8D7309117C}" type="presParOf" srcId="{365ABF02-9D5A-41D0-B34D-B71C0FFBB7F4}" destId="{9B398E44-0D22-43CA-A900-AECFF3F7E7CC}" srcOrd="2" destOrd="0" presId="urn:microsoft.com/office/officeart/2005/8/layout/process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4AFA9F3-E6C4-47B1-99EB-FF06C1A55010}" type="doc">
      <dgm:prSet loTypeId="urn:microsoft.com/office/officeart/2005/8/layout/hProcess11" loCatId="process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0665457-75EC-4C09-B149-16C4B917C006}">
      <dgm:prSet custT="1"/>
      <dgm:spPr/>
      <dgm:t>
        <a:bodyPr/>
        <a:lstStyle/>
        <a:p>
          <a:pPr algn="l" rtl="0"/>
          <a:r>
            <a:rPr lang="en-US" sz="1800" dirty="0" smtClean="0"/>
            <a:t>Mistakes   in diagnosis can be avoided by obtaining at-least 3 good pieces of evidence supporting the  diagnosis.</a:t>
          </a:r>
          <a:endParaRPr lang="en-US" sz="1800" dirty="0"/>
        </a:p>
      </dgm:t>
    </dgm:pt>
    <dgm:pt modelId="{47F8D848-4A6F-464E-8567-C1952705E87F}" type="parTrans" cxnId="{1E338B33-EDB4-410E-BF5F-6C79B602FD44}">
      <dgm:prSet/>
      <dgm:spPr/>
      <dgm:t>
        <a:bodyPr/>
        <a:lstStyle/>
        <a:p>
          <a:endParaRPr lang="en-US"/>
        </a:p>
      </dgm:t>
    </dgm:pt>
    <dgm:pt modelId="{94D58A7D-BC34-49BC-94D2-8CCB06C9C9EE}" type="sibTrans" cxnId="{1E338B33-EDB4-410E-BF5F-6C79B602FD44}">
      <dgm:prSet/>
      <dgm:spPr/>
      <dgm:t>
        <a:bodyPr/>
        <a:lstStyle/>
        <a:p>
          <a:endParaRPr lang="en-US"/>
        </a:p>
      </dgm:t>
    </dgm:pt>
    <dgm:pt modelId="{F423864B-5A23-44BA-9C6C-B9C83B625E4A}">
      <dgm:prSet custT="1"/>
      <dgm:spPr/>
      <dgm:t>
        <a:bodyPr/>
        <a:lstStyle/>
        <a:p>
          <a:pPr algn="l" rtl="0"/>
          <a:r>
            <a:rPr lang="en-US" sz="2000" dirty="0" smtClean="0"/>
            <a:t>Obtaining as much information as possible before making the diagnosis</a:t>
          </a:r>
          <a:r>
            <a:rPr lang="en-US" sz="1400" dirty="0" smtClean="0"/>
            <a:t>.</a:t>
          </a:r>
          <a:endParaRPr lang="en-US" sz="1800" dirty="0"/>
        </a:p>
      </dgm:t>
    </dgm:pt>
    <dgm:pt modelId="{115483BC-5215-4D0A-A211-64E8FD6E6E44}" type="parTrans" cxnId="{4A945381-110F-4C9B-A1B6-D421CF19A3F5}">
      <dgm:prSet/>
      <dgm:spPr/>
      <dgm:t>
        <a:bodyPr/>
        <a:lstStyle/>
        <a:p>
          <a:endParaRPr lang="en-US"/>
        </a:p>
      </dgm:t>
    </dgm:pt>
    <dgm:pt modelId="{8A594D2E-4179-44F0-B8D7-671D93E4BCB5}" type="sibTrans" cxnId="{4A945381-110F-4C9B-A1B6-D421CF19A3F5}">
      <dgm:prSet/>
      <dgm:spPr/>
      <dgm:t>
        <a:bodyPr/>
        <a:lstStyle/>
        <a:p>
          <a:endParaRPr lang="en-US"/>
        </a:p>
      </dgm:t>
    </dgm:pt>
    <dgm:pt modelId="{1CFD7CAB-878E-4D5B-9C84-311DFC420337}">
      <dgm:prSet custT="1"/>
      <dgm:spPr/>
      <dgm:t>
        <a:bodyPr/>
        <a:lstStyle/>
        <a:p>
          <a:pPr algn="l" rtl="0"/>
          <a:r>
            <a:rPr lang="en-US" sz="2000" dirty="0" smtClean="0"/>
            <a:t>Marking the tooth to be treated before isolating it with rubber dam.</a:t>
          </a:r>
          <a:endParaRPr lang="en-US" sz="1600" dirty="0"/>
        </a:p>
      </dgm:t>
    </dgm:pt>
    <dgm:pt modelId="{D463A07F-412D-43E0-9B35-D44054551C8F}" type="parTrans" cxnId="{54F33F53-271F-4ACC-8981-8A045712D454}">
      <dgm:prSet/>
      <dgm:spPr/>
      <dgm:t>
        <a:bodyPr/>
        <a:lstStyle/>
        <a:p>
          <a:endParaRPr lang="en-US"/>
        </a:p>
      </dgm:t>
    </dgm:pt>
    <dgm:pt modelId="{81A6BCCB-9547-4D9C-A57E-69982451E8AC}" type="sibTrans" cxnId="{54F33F53-271F-4ACC-8981-8A045712D454}">
      <dgm:prSet/>
      <dgm:spPr/>
      <dgm:t>
        <a:bodyPr/>
        <a:lstStyle/>
        <a:p>
          <a:endParaRPr lang="en-US"/>
        </a:p>
      </dgm:t>
    </dgm:pt>
    <dgm:pt modelId="{7B9E37D9-40A8-47D0-94AC-EA2AE03288D4}" type="pres">
      <dgm:prSet presAssocID="{34AFA9F3-E6C4-47B1-99EB-FF06C1A550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34383-E5E1-4078-8EA5-AEABD20A1FE4}" type="pres">
      <dgm:prSet presAssocID="{34AFA9F3-E6C4-47B1-99EB-FF06C1A55010}" presName="arrow" presStyleLbl="bgShp" presStyleIdx="0" presStyleCnt="1"/>
      <dgm:spPr/>
    </dgm:pt>
    <dgm:pt modelId="{DCB45F8E-7C0A-46C2-891C-84EC13E7FDD2}" type="pres">
      <dgm:prSet presAssocID="{34AFA9F3-E6C4-47B1-99EB-FF06C1A55010}" presName="points" presStyleCnt="0"/>
      <dgm:spPr/>
    </dgm:pt>
    <dgm:pt modelId="{0225D352-AE09-44BA-958D-3736BE31884B}" type="pres">
      <dgm:prSet presAssocID="{70665457-75EC-4C09-B149-16C4B917C006}" presName="compositeA" presStyleCnt="0"/>
      <dgm:spPr/>
    </dgm:pt>
    <dgm:pt modelId="{5115A338-0D3E-4B26-B40D-84A423A225B2}" type="pres">
      <dgm:prSet presAssocID="{70665457-75EC-4C09-B149-16C4B917C006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15076-393F-4C27-A99A-7F4D7255065C}" type="pres">
      <dgm:prSet presAssocID="{70665457-75EC-4C09-B149-16C4B917C006}" presName="circleA" presStyleLbl="node1" presStyleIdx="0" presStyleCnt="3"/>
      <dgm:spPr/>
    </dgm:pt>
    <dgm:pt modelId="{8E92D3EB-2688-4453-91F8-DFE90249F9AF}" type="pres">
      <dgm:prSet presAssocID="{70665457-75EC-4C09-B149-16C4B917C006}" presName="spaceA" presStyleCnt="0"/>
      <dgm:spPr/>
    </dgm:pt>
    <dgm:pt modelId="{BA6F3F40-38CA-4880-8DB6-B846F495D44F}" type="pres">
      <dgm:prSet presAssocID="{94D58A7D-BC34-49BC-94D2-8CCB06C9C9EE}" presName="space" presStyleCnt="0"/>
      <dgm:spPr/>
    </dgm:pt>
    <dgm:pt modelId="{B761C440-5338-46C6-AA1C-CFFBBB5C75BA}" type="pres">
      <dgm:prSet presAssocID="{F423864B-5A23-44BA-9C6C-B9C83B625E4A}" presName="compositeB" presStyleCnt="0"/>
      <dgm:spPr/>
    </dgm:pt>
    <dgm:pt modelId="{40EC26B4-84F1-47C5-89FE-6E57DB97F93A}" type="pres">
      <dgm:prSet presAssocID="{F423864B-5A23-44BA-9C6C-B9C83B625E4A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A206D-5F11-4FD0-9511-FDCADAB1C1B2}" type="pres">
      <dgm:prSet presAssocID="{F423864B-5A23-44BA-9C6C-B9C83B625E4A}" presName="circleB" presStyleLbl="node1" presStyleIdx="1" presStyleCnt="3"/>
      <dgm:spPr/>
    </dgm:pt>
    <dgm:pt modelId="{13C104A2-EB17-4502-A7F7-4D761BD1A119}" type="pres">
      <dgm:prSet presAssocID="{F423864B-5A23-44BA-9C6C-B9C83B625E4A}" presName="spaceB" presStyleCnt="0"/>
      <dgm:spPr/>
    </dgm:pt>
    <dgm:pt modelId="{357AEC77-63B3-431D-9124-14EC8135DE15}" type="pres">
      <dgm:prSet presAssocID="{8A594D2E-4179-44F0-B8D7-671D93E4BCB5}" presName="space" presStyleCnt="0"/>
      <dgm:spPr/>
    </dgm:pt>
    <dgm:pt modelId="{5EE81037-F4BC-4D48-AC17-D367FB48ADBD}" type="pres">
      <dgm:prSet presAssocID="{1CFD7CAB-878E-4D5B-9C84-311DFC420337}" presName="compositeA" presStyleCnt="0"/>
      <dgm:spPr/>
    </dgm:pt>
    <dgm:pt modelId="{E4F280F3-C654-44FF-86CA-4A05CDC15B28}" type="pres">
      <dgm:prSet presAssocID="{1CFD7CAB-878E-4D5B-9C84-311DFC420337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29125-E424-4CA4-8899-A80C6A2F75D1}" type="pres">
      <dgm:prSet presAssocID="{1CFD7CAB-878E-4D5B-9C84-311DFC420337}" presName="circleA" presStyleLbl="node1" presStyleIdx="2" presStyleCnt="3"/>
      <dgm:spPr/>
    </dgm:pt>
    <dgm:pt modelId="{D23DDA85-1176-4E48-BBB3-1DA541E9C76B}" type="pres">
      <dgm:prSet presAssocID="{1CFD7CAB-878E-4D5B-9C84-311DFC420337}" presName="spaceA" presStyleCnt="0"/>
      <dgm:spPr/>
    </dgm:pt>
  </dgm:ptLst>
  <dgm:cxnLst>
    <dgm:cxn modelId="{0F0CD194-A8F2-44DE-8A02-36A66822433B}" type="presOf" srcId="{1CFD7CAB-878E-4D5B-9C84-311DFC420337}" destId="{E4F280F3-C654-44FF-86CA-4A05CDC15B28}" srcOrd="0" destOrd="0" presId="urn:microsoft.com/office/officeart/2005/8/layout/hProcess11"/>
    <dgm:cxn modelId="{834826A4-C495-4644-87F7-CF7E7FA94103}" type="presOf" srcId="{F423864B-5A23-44BA-9C6C-B9C83B625E4A}" destId="{40EC26B4-84F1-47C5-89FE-6E57DB97F93A}" srcOrd="0" destOrd="0" presId="urn:microsoft.com/office/officeart/2005/8/layout/hProcess11"/>
    <dgm:cxn modelId="{DF85F4AE-DDB3-4594-ACFD-7F7843FC4635}" type="presOf" srcId="{34AFA9F3-E6C4-47B1-99EB-FF06C1A55010}" destId="{7B9E37D9-40A8-47D0-94AC-EA2AE03288D4}" srcOrd="0" destOrd="0" presId="urn:microsoft.com/office/officeart/2005/8/layout/hProcess11"/>
    <dgm:cxn modelId="{4A945381-110F-4C9B-A1B6-D421CF19A3F5}" srcId="{34AFA9F3-E6C4-47B1-99EB-FF06C1A55010}" destId="{F423864B-5A23-44BA-9C6C-B9C83B625E4A}" srcOrd="1" destOrd="0" parTransId="{115483BC-5215-4D0A-A211-64E8FD6E6E44}" sibTransId="{8A594D2E-4179-44F0-B8D7-671D93E4BCB5}"/>
    <dgm:cxn modelId="{54F33F53-271F-4ACC-8981-8A045712D454}" srcId="{34AFA9F3-E6C4-47B1-99EB-FF06C1A55010}" destId="{1CFD7CAB-878E-4D5B-9C84-311DFC420337}" srcOrd="2" destOrd="0" parTransId="{D463A07F-412D-43E0-9B35-D44054551C8F}" sibTransId="{81A6BCCB-9547-4D9C-A57E-69982451E8AC}"/>
    <dgm:cxn modelId="{1E338B33-EDB4-410E-BF5F-6C79B602FD44}" srcId="{34AFA9F3-E6C4-47B1-99EB-FF06C1A55010}" destId="{70665457-75EC-4C09-B149-16C4B917C006}" srcOrd="0" destOrd="0" parTransId="{47F8D848-4A6F-464E-8567-C1952705E87F}" sibTransId="{94D58A7D-BC34-49BC-94D2-8CCB06C9C9EE}"/>
    <dgm:cxn modelId="{5BCC9312-72BF-4E10-9923-1CE4408F1C7B}" type="presOf" srcId="{70665457-75EC-4C09-B149-16C4B917C006}" destId="{5115A338-0D3E-4B26-B40D-84A423A225B2}" srcOrd="0" destOrd="0" presId="urn:microsoft.com/office/officeart/2005/8/layout/hProcess11"/>
    <dgm:cxn modelId="{721CB207-C438-45B8-9DA4-8066733F5F84}" type="presParOf" srcId="{7B9E37D9-40A8-47D0-94AC-EA2AE03288D4}" destId="{F1E34383-E5E1-4078-8EA5-AEABD20A1FE4}" srcOrd="0" destOrd="0" presId="urn:microsoft.com/office/officeart/2005/8/layout/hProcess11"/>
    <dgm:cxn modelId="{43FBADBF-0CB2-4419-A430-2FFD66B32C1F}" type="presParOf" srcId="{7B9E37D9-40A8-47D0-94AC-EA2AE03288D4}" destId="{DCB45F8E-7C0A-46C2-891C-84EC13E7FDD2}" srcOrd="1" destOrd="0" presId="urn:microsoft.com/office/officeart/2005/8/layout/hProcess11"/>
    <dgm:cxn modelId="{9FCD1D4B-E19C-49B5-BEFA-33C4816A4AAA}" type="presParOf" srcId="{DCB45F8E-7C0A-46C2-891C-84EC13E7FDD2}" destId="{0225D352-AE09-44BA-958D-3736BE31884B}" srcOrd="0" destOrd="0" presId="urn:microsoft.com/office/officeart/2005/8/layout/hProcess11"/>
    <dgm:cxn modelId="{9DA43F3D-5B96-435B-9355-B277A11E948B}" type="presParOf" srcId="{0225D352-AE09-44BA-958D-3736BE31884B}" destId="{5115A338-0D3E-4B26-B40D-84A423A225B2}" srcOrd="0" destOrd="0" presId="urn:microsoft.com/office/officeart/2005/8/layout/hProcess11"/>
    <dgm:cxn modelId="{50CAB478-DCFC-4DEF-922B-2F61FFB37A75}" type="presParOf" srcId="{0225D352-AE09-44BA-958D-3736BE31884B}" destId="{5FD15076-393F-4C27-A99A-7F4D7255065C}" srcOrd="1" destOrd="0" presId="urn:microsoft.com/office/officeart/2005/8/layout/hProcess11"/>
    <dgm:cxn modelId="{0F4C6502-F7B9-44D9-888D-4D01B7020760}" type="presParOf" srcId="{0225D352-AE09-44BA-958D-3736BE31884B}" destId="{8E92D3EB-2688-4453-91F8-DFE90249F9AF}" srcOrd="2" destOrd="0" presId="urn:microsoft.com/office/officeart/2005/8/layout/hProcess11"/>
    <dgm:cxn modelId="{C7E7237B-674C-495C-ADAD-4184C04EB515}" type="presParOf" srcId="{DCB45F8E-7C0A-46C2-891C-84EC13E7FDD2}" destId="{BA6F3F40-38CA-4880-8DB6-B846F495D44F}" srcOrd="1" destOrd="0" presId="urn:microsoft.com/office/officeart/2005/8/layout/hProcess11"/>
    <dgm:cxn modelId="{B809A4A2-CF7A-4170-A51E-79F17B5AF40E}" type="presParOf" srcId="{DCB45F8E-7C0A-46C2-891C-84EC13E7FDD2}" destId="{B761C440-5338-46C6-AA1C-CFFBBB5C75BA}" srcOrd="2" destOrd="0" presId="urn:microsoft.com/office/officeart/2005/8/layout/hProcess11"/>
    <dgm:cxn modelId="{4FD4C987-AD66-4E46-8738-87F8ED8D224A}" type="presParOf" srcId="{B761C440-5338-46C6-AA1C-CFFBBB5C75BA}" destId="{40EC26B4-84F1-47C5-89FE-6E57DB97F93A}" srcOrd="0" destOrd="0" presId="urn:microsoft.com/office/officeart/2005/8/layout/hProcess11"/>
    <dgm:cxn modelId="{0EC62E3E-F517-41AC-8A55-F7BC3BE055B4}" type="presParOf" srcId="{B761C440-5338-46C6-AA1C-CFFBBB5C75BA}" destId="{AB7A206D-5F11-4FD0-9511-FDCADAB1C1B2}" srcOrd="1" destOrd="0" presId="urn:microsoft.com/office/officeart/2005/8/layout/hProcess11"/>
    <dgm:cxn modelId="{E40BB37A-CD1D-472C-BB1D-62C46930D8CD}" type="presParOf" srcId="{B761C440-5338-46C6-AA1C-CFFBBB5C75BA}" destId="{13C104A2-EB17-4502-A7F7-4D761BD1A119}" srcOrd="2" destOrd="0" presId="urn:microsoft.com/office/officeart/2005/8/layout/hProcess11"/>
    <dgm:cxn modelId="{CE8AB330-CE63-41AD-82EC-372ECCCBF70B}" type="presParOf" srcId="{DCB45F8E-7C0A-46C2-891C-84EC13E7FDD2}" destId="{357AEC77-63B3-431D-9124-14EC8135DE15}" srcOrd="3" destOrd="0" presId="urn:microsoft.com/office/officeart/2005/8/layout/hProcess11"/>
    <dgm:cxn modelId="{E72296C1-0FAC-466E-AE3A-A21F6DE49408}" type="presParOf" srcId="{DCB45F8E-7C0A-46C2-891C-84EC13E7FDD2}" destId="{5EE81037-F4BC-4D48-AC17-D367FB48ADBD}" srcOrd="4" destOrd="0" presId="urn:microsoft.com/office/officeart/2005/8/layout/hProcess11"/>
    <dgm:cxn modelId="{95D15097-2BCB-4AE7-AF32-8536FD3244F7}" type="presParOf" srcId="{5EE81037-F4BC-4D48-AC17-D367FB48ADBD}" destId="{E4F280F3-C654-44FF-86CA-4A05CDC15B28}" srcOrd="0" destOrd="0" presId="urn:microsoft.com/office/officeart/2005/8/layout/hProcess11"/>
    <dgm:cxn modelId="{85707668-D516-42BC-8E1A-BE144E322163}" type="presParOf" srcId="{5EE81037-F4BC-4D48-AC17-D367FB48ADBD}" destId="{45529125-E424-4CA4-8899-A80C6A2F75D1}" srcOrd="1" destOrd="0" presId="urn:microsoft.com/office/officeart/2005/8/layout/hProcess11"/>
    <dgm:cxn modelId="{3D39495D-F155-4B09-AF2B-F63F33D55073}" type="presParOf" srcId="{5EE81037-F4BC-4D48-AC17-D367FB48ADBD}" destId="{D23DDA85-1176-4E48-BBB3-1DA541E9C76B}" srcOrd="2" destOrd="0" presId="urn:microsoft.com/office/officeart/2005/8/layout/hProcess1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6F3-800F-4F86-B7EB-72BB7702413A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C5-C53E-435C-AD34-378E13911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6F3-800F-4F86-B7EB-72BB7702413A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C5-C53E-435C-AD34-378E13911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6F3-800F-4F86-B7EB-72BB7702413A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C5-C53E-435C-AD34-378E13911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6F3-800F-4F86-B7EB-72BB7702413A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C5-C53E-435C-AD34-378E13911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6F3-800F-4F86-B7EB-72BB7702413A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C5-C53E-435C-AD34-378E13911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6F3-800F-4F86-B7EB-72BB7702413A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C5-C53E-435C-AD34-378E13911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6F3-800F-4F86-B7EB-72BB7702413A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C5-C53E-435C-AD34-378E13911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6F3-800F-4F86-B7EB-72BB7702413A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C5-C53E-435C-AD34-378E13911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6F3-800F-4F86-B7EB-72BB7702413A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C5-C53E-435C-AD34-378E13911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6F3-800F-4F86-B7EB-72BB7702413A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C5-C53E-435C-AD34-378E13911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56F3-800F-4F86-B7EB-72BB7702413A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690C5-C53E-435C-AD34-378E13911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56F3-800F-4F86-B7EB-72BB7702413A}" type="datetimeFigureOut">
              <a:rPr lang="en-US" smtClean="0"/>
              <a:pPr/>
              <a:t>4/8/2022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690C5-C53E-435C-AD34-378E13911D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15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diagramLayout" Target="../diagrams/layout2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9.xml"/><Relationship Id="rId12" Type="http://schemas.openxmlformats.org/officeDocument/2006/relationships/diagramData" Target="../diagrams/data2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9.xml"/><Relationship Id="rId11" Type="http://schemas.openxmlformats.org/officeDocument/2006/relationships/diagramColors" Target="../diagrams/colors20.xml"/><Relationship Id="rId5" Type="http://schemas.openxmlformats.org/officeDocument/2006/relationships/diagramLayout" Target="../diagrams/layout19.xml"/><Relationship Id="rId15" Type="http://schemas.openxmlformats.org/officeDocument/2006/relationships/diagramColors" Target="../diagrams/colors21.xml"/><Relationship Id="rId10" Type="http://schemas.openxmlformats.org/officeDocument/2006/relationships/diagramQuickStyle" Target="../diagrams/quickStyle20.xml"/><Relationship Id="rId4" Type="http://schemas.openxmlformats.org/officeDocument/2006/relationships/diagramData" Target="../diagrams/data19.xml"/><Relationship Id="rId9" Type="http://schemas.openxmlformats.org/officeDocument/2006/relationships/diagramLayout" Target="../diagrams/layout20.xml"/><Relationship Id="rId14" Type="http://schemas.openxmlformats.org/officeDocument/2006/relationships/diagramQuickStyle" Target="../diagrams/quickStyl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QuickStyle" Target="../diagrams/quickStyle24.xml"/><Relationship Id="rId3" Type="http://schemas.openxmlformats.org/officeDocument/2006/relationships/diagramData" Target="../diagrams/data22.xml"/><Relationship Id="rId7" Type="http://schemas.openxmlformats.org/officeDocument/2006/relationships/diagramData" Target="../diagrams/data23.xml"/><Relationship Id="rId12" Type="http://schemas.openxmlformats.org/officeDocument/2006/relationships/diagramLayout" Target="../diagrams/layout2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11" Type="http://schemas.openxmlformats.org/officeDocument/2006/relationships/diagramData" Target="../diagrams/data24.xml"/><Relationship Id="rId5" Type="http://schemas.openxmlformats.org/officeDocument/2006/relationships/diagramQuickStyle" Target="../diagrams/quickStyle22.xml"/><Relationship Id="rId10" Type="http://schemas.openxmlformats.org/officeDocument/2006/relationships/diagramColors" Target="../diagrams/colors23.xml"/><Relationship Id="rId4" Type="http://schemas.openxmlformats.org/officeDocument/2006/relationships/diagramLayout" Target="../diagrams/layout22.xml"/><Relationship Id="rId9" Type="http://schemas.openxmlformats.org/officeDocument/2006/relationships/diagramQuickStyle" Target="../diagrams/quickStyle23.xml"/><Relationship Id="rId14" Type="http://schemas.openxmlformats.org/officeDocument/2006/relationships/diagramColors" Target="../diagrams/colors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6.xml"/><Relationship Id="rId7" Type="http://schemas.openxmlformats.org/officeDocument/2006/relationships/image" Target="../media/image24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Relationship Id="rId9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30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Layout" Target="../diagrams/layout30.xml"/><Relationship Id="rId7" Type="http://schemas.openxmlformats.org/officeDocument/2006/relationships/image" Target="../media/image34.jpe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5.xml"/><Relationship Id="rId3" Type="http://schemas.openxmlformats.org/officeDocument/2006/relationships/diagramLayout" Target="../diagrams/layout34.xml"/><Relationship Id="rId7" Type="http://schemas.openxmlformats.org/officeDocument/2006/relationships/image" Target="../media/image36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diagramColors" Target="../diagrams/colors35.xml"/><Relationship Id="rId5" Type="http://schemas.openxmlformats.org/officeDocument/2006/relationships/diagramColors" Target="../diagrams/colors34.xml"/><Relationship Id="rId10" Type="http://schemas.openxmlformats.org/officeDocument/2006/relationships/diagramQuickStyle" Target="../diagrams/quickStyle35.xml"/><Relationship Id="rId4" Type="http://schemas.openxmlformats.org/officeDocument/2006/relationships/diagramQuickStyle" Target="../diagrams/quickStyle34.xml"/><Relationship Id="rId9" Type="http://schemas.openxmlformats.org/officeDocument/2006/relationships/diagramLayout" Target="../diagrams/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7.xml"/><Relationship Id="rId3" Type="http://schemas.openxmlformats.org/officeDocument/2006/relationships/diagramLayout" Target="../diagrams/layout36.xml"/><Relationship Id="rId7" Type="http://schemas.openxmlformats.org/officeDocument/2006/relationships/diagramLayout" Target="../diagrams/layout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7.xml"/><Relationship Id="rId11" Type="http://schemas.openxmlformats.org/officeDocument/2006/relationships/image" Target="../media/image40.png"/><Relationship Id="rId5" Type="http://schemas.openxmlformats.org/officeDocument/2006/relationships/diagramColors" Target="../diagrams/colors36.xml"/><Relationship Id="rId10" Type="http://schemas.openxmlformats.org/officeDocument/2006/relationships/image" Target="../media/image39.png"/><Relationship Id="rId4" Type="http://schemas.openxmlformats.org/officeDocument/2006/relationships/diagramQuickStyle" Target="../diagrams/quickStyle36.xml"/><Relationship Id="rId9" Type="http://schemas.openxmlformats.org/officeDocument/2006/relationships/diagramColors" Target="../diagrams/colors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Data" Target="../diagrams/data40.xml"/><Relationship Id="rId7" Type="http://schemas.openxmlformats.org/officeDocument/2006/relationships/diagramData" Target="../diagrams/data41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10" Type="http://schemas.openxmlformats.org/officeDocument/2006/relationships/diagramColors" Target="../diagrams/colors41.xml"/><Relationship Id="rId4" Type="http://schemas.openxmlformats.org/officeDocument/2006/relationships/diagramLayout" Target="../diagrams/layout40.xml"/><Relationship Id="rId9" Type="http://schemas.openxmlformats.org/officeDocument/2006/relationships/diagramQuickStyle" Target="../diagrams/quickStyle4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42.xml"/><Relationship Id="rId7" Type="http://schemas.openxmlformats.org/officeDocument/2006/relationships/image" Target="../media/image49.jpe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7" Type="http://schemas.openxmlformats.org/officeDocument/2006/relationships/image" Target="../media/image56.jpe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6.xml"/><Relationship Id="rId3" Type="http://schemas.openxmlformats.org/officeDocument/2006/relationships/diagramLayout" Target="../diagrams/layout45.xml"/><Relationship Id="rId7" Type="http://schemas.openxmlformats.org/officeDocument/2006/relationships/image" Target="../media/image58.jpe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diagramColors" Target="../diagrams/colors46.xml"/><Relationship Id="rId5" Type="http://schemas.openxmlformats.org/officeDocument/2006/relationships/diagramColors" Target="../diagrams/colors45.xml"/><Relationship Id="rId10" Type="http://schemas.openxmlformats.org/officeDocument/2006/relationships/diagramQuickStyle" Target="../diagrams/quickStyle46.xml"/><Relationship Id="rId4" Type="http://schemas.openxmlformats.org/officeDocument/2006/relationships/diagramQuickStyle" Target="../diagrams/quickStyle45.xml"/><Relationship Id="rId9" Type="http://schemas.openxmlformats.org/officeDocument/2006/relationships/diagramLayout" Target="../diagrams/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diagramLayout" Target="../diagrams/layout47.xml"/><Relationship Id="rId7" Type="http://schemas.openxmlformats.org/officeDocument/2006/relationships/image" Target="../media/image64.jpe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3" Type="http://schemas.openxmlformats.org/officeDocument/2006/relationships/diagramLayout" Target="../diagrams/layout48.xml"/><Relationship Id="rId7" Type="http://schemas.openxmlformats.org/officeDocument/2006/relationships/diagramData" Target="../diagrams/data49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diagramColors" Target="../diagrams/colors48.xml"/><Relationship Id="rId10" Type="http://schemas.openxmlformats.org/officeDocument/2006/relationships/diagramColors" Target="../diagrams/colors49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1.xml"/><Relationship Id="rId3" Type="http://schemas.openxmlformats.org/officeDocument/2006/relationships/diagramLayout" Target="../diagrams/layout50.xml"/><Relationship Id="rId7" Type="http://schemas.openxmlformats.org/officeDocument/2006/relationships/image" Target="../media/image74.png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diagramColors" Target="../diagrams/colors51.xml"/><Relationship Id="rId5" Type="http://schemas.openxmlformats.org/officeDocument/2006/relationships/diagramColors" Target="../diagrams/colors50.xml"/><Relationship Id="rId10" Type="http://schemas.openxmlformats.org/officeDocument/2006/relationships/diagramQuickStyle" Target="../diagrams/quickStyle51.xml"/><Relationship Id="rId4" Type="http://schemas.openxmlformats.org/officeDocument/2006/relationships/diagramQuickStyle" Target="../diagrams/quickStyle50.xml"/><Relationship Id="rId9" Type="http://schemas.openxmlformats.org/officeDocument/2006/relationships/diagramLayout" Target="../diagrams/layout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diagramColors" Target="../diagrams/colors52.xm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2.xml"/><Relationship Id="rId5" Type="http://schemas.openxmlformats.org/officeDocument/2006/relationships/diagramLayout" Target="../diagrams/layout52.xml"/><Relationship Id="rId4" Type="http://schemas.openxmlformats.org/officeDocument/2006/relationships/diagramData" Target="../diagrams/data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diagramLayout" Target="../diagrams/layout54.xml"/><Relationship Id="rId7" Type="http://schemas.openxmlformats.org/officeDocument/2006/relationships/image" Target="../media/image80.jpeg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6.xml"/><Relationship Id="rId3" Type="http://schemas.openxmlformats.org/officeDocument/2006/relationships/diagramLayout" Target="../diagrams/layout55.xml"/><Relationship Id="rId7" Type="http://schemas.openxmlformats.org/officeDocument/2006/relationships/diagramLayout" Target="../diagrams/layout56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6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Relationship Id="rId9" Type="http://schemas.openxmlformats.org/officeDocument/2006/relationships/diagramColors" Target="../diagrams/colors5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diagramLayout" Target="../diagrams/layout57.xml"/><Relationship Id="rId7" Type="http://schemas.openxmlformats.org/officeDocument/2006/relationships/image" Target="../media/image83.png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9.xml"/><Relationship Id="rId3" Type="http://schemas.openxmlformats.org/officeDocument/2006/relationships/diagramLayout" Target="../diagrams/layout58.xml"/><Relationship Id="rId7" Type="http://schemas.openxmlformats.org/officeDocument/2006/relationships/diagramData" Target="../diagrams/data59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diagramColors" Target="../diagrams/colors58.xml"/><Relationship Id="rId10" Type="http://schemas.openxmlformats.org/officeDocument/2006/relationships/diagramColors" Target="../diagrams/colors59.xml"/><Relationship Id="rId4" Type="http://schemas.openxmlformats.org/officeDocument/2006/relationships/diagramQuickStyle" Target="../diagrams/quickStyle58.xml"/><Relationship Id="rId9" Type="http://schemas.openxmlformats.org/officeDocument/2006/relationships/diagramQuickStyle" Target="../diagrams/quickStyl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6.xml"/><Relationship Id="rId10" Type="http://schemas.openxmlformats.org/officeDocument/2006/relationships/diagramData" Target="../diagrams/data8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6934200" cy="1470025"/>
          </a:xfrm>
        </p:spPr>
        <p:txBody>
          <a:bodyPr/>
          <a:lstStyle/>
          <a:p>
            <a:r>
              <a:rPr lang="en-US" b="1" dirty="0" smtClean="0"/>
              <a:t>ENDODONTIC MISHAPS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886200"/>
            <a:ext cx="3810000" cy="1752600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flame1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343401"/>
            <a:ext cx="1795462" cy="239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ondud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543800" cy="16764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Mistakes in diagnosis can be avoided by, obtaining at least three good pieces of evidence supporting the diagnosis</a:t>
            </a:r>
            <a:endParaRPr lang="en-US" sz="2400" dirty="0" smtClean="0"/>
          </a:p>
        </p:txBody>
      </p:sp>
      <p:sp>
        <p:nvSpPr>
          <p:cNvPr id="5" name="Cloud Callout 4"/>
          <p:cNvSpPr/>
          <p:nvPr/>
        </p:nvSpPr>
        <p:spPr>
          <a:xfrm>
            <a:off x="152400" y="1524000"/>
            <a:ext cx="2895600" cy="1905000"/>
          </a:xfrm>
          <a:prstGeom prst="cloud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/>
              <a:t>Radiograph showing a tooth with an apical lesion.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6096000" y="1600200"/>
            <a:ext cx="2819400" cy="1981200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/>
              <a:t>Lack of response to electric pulp testing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2514600" y="3352800"/>
            <a:ext cx="3657600" cy="28956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/>
              <a:t>Draining sinus tract leading to the tooth apex proved </a:t>
            </a:r>
            <a:r>
              <a:rPr lang="en-US" dirty="0" err="1" smtClean="0"/>
              <a:t>radiographically</a:t>
            </a:r>
            <a:r>
              <a:rPr lang="en-US" dirty="0" smtClean="0"/>
              <a:t> with a GP point inserted in the tract.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spc="-10" dirty="0" smtClean="0">
                <a:cs typeface="Calibri"/>
              </a:rPr>
              <a:t>MISSED</a:t>
            </a:r>
            <a:r>
              <a:rPr lang="en-US" b="1" spc="-20" dirty="0" smtClean="0">
                <a:cs typeface="Calibri"/>
              </a:rPr>
              <a:t> </a:t>
            </a:r>
            <a:r>
              <a:rPr lang="en-US" b="1" spc="-10" dirty="0" smtClean="0">
                <a:cs typeface="Calibri"/>
              </a:rPr>
              <a:t>CANALS</a:t>
            </a:r>
            <a:r>
              <a:rPr lang="en-US" b="1" dirty="0" smtClean="0">
                <a:cs typeface="Calibri"/>
              </a:rPr>
              <a:t/>
            </a:r>
            <a:br>
              <a:rPr lang="en-US" b="1" dirty="0" smtClean="0">
                <a:cs typeface="Calibri"/>
              </a:rPr>
            </a:b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438400" y="3200400"/>
          <a:ext cx="6553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352800" y="9144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5" dirty="0" smtClean="0">
                <a:solidFill>
                  <a:srgbClr val="FF0000"/>
                </a:solidFill>
              </a:rPr>
              <a:t>Cause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824335"/>
            <a:ext cx="5096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SzPct val="69047"/>
              <a:tabLst>
                <a:tab pos="240665" algn="l"/>
                <a:tab pos="241300" algn="l"/>
              </a:tabLst>
            </a:pPr>
            <a:r>
              <a:rPr lang="en-US" sz="2400" b="1" spc="-5" dirty="0" smtClean="0">
                <a:cs typeface="Calibri"/>
              </a:rPr>
              <a:t> Anatomical</a:t>
            </a:r>
            <a:endParaRPr lang="en-US" sz="2400" dirty="0">
              <a:cs typeface="Calibri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286000" y="1524000"/>
          <a:ext cx="6705600" cy="121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420118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25" dirty="0" smtClean="0">
                <a:cs typeface="Calibri"/>
              </a:rPr>
              <a:t>Dentist</a:t>
            </a:r>
            <a:r>
              <a:rPr lang="en-US" sz="2800" b="1" spc="80" dirty="0" smtClean="0">
                <a:cs typeface="Calibri"/>
              </a:rPr>
              <a:t> </a:t>
            </a:r>
            <a:r>
              <a:rPr lang="en-US" sz="2800" b="1" spc="-15" dirty="0" smtClean="0">
                <a:cs typeface="Calibri"/>
              </a:rPr>
              <a:t>Related</a:t>
            </a:r>
            <a:endParaRPr lang="en-US" sz="2800" dirty="0"/>
          </a:p>
        </p:txBody>
      </p:sp>
      <p:grpSp>
        <p:nvGrpSpPr>
          <p:cNvPr id="10" name="object 5"/>
          <p:cNvGrpSpPr/>
          <p:nvPr/>
        </p:nvGrpSpPr>
        <p:grpSpPr>
          <a:xfrm>
            <a:off x="381000" y="2590800"/>
            <a:ext cx="1676400" cy="1371600"/>
            <a:chOff x="8278355" y="230136"/>
            <a:chExt cx="3811904" cy="2958465"/>
          </a:xfrm>
        </p:grpSpPr>
        <p:pic>
          <p:nvPicPr>
            <p:cNvPr id="11" name="object 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5799" y="256032"/>
              <a:ext cx="3759200" cy="2904375"/>
            </a:xfrm>
            <a:prstGeom prst="rect">
              <a:avLst/>
            </a:prstGeom>
          </p:spPr>
        </p:pic>
        <p:sp>
          <p:nvSpPr>
            <p:cNvPr id="12" name="object 7"/>
            <p:cNvSpPr/>
            <p:nvPr/>
          </p:nvSpPr>
          <p:spPr>
            <a:xfrm>
              <a:off x="8291309" y="243090"/>
              <a:ext cx="3785870" cy="2932430"/>
            </a:xfrm>
            <a:custGeom>
              <a:avLst/>
              <a:gdLst/>
              <a:ahLst/>
              <a:cxnLst/>
              <a:rect l="l" t="t" r="r" b="b"/>
              <a:pathLst>
                <a:path w="3785870" h="2932430">
                  <a:moveTo>
                    <a:pt x="0" y="0"/>
                  </a:moveTo>
                  <a:lnTo>
                    <a:pt x="3785641" y="0"/>
                  </a:lnTo>
                  <a:lnTo>
                    <a:pt x="3785641" y="2932163"/>
                  </a:lnTo>
                  <a:lnTo>
                    <a:pt x="0" y="29321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9294367" y="1515618"/>
              <a:ext cx="728980" cy="1176020"/>
            </a:xfrm>
            <a:custGeom>
              <a:avLst/>
              <a:gdLst/>
              <a:ahLst/>
              <a:cxnLst/>
              <a:rect l="l" t="t" r="r" b="b"/>
              <a:pathLst>
                <a:path w="728979" h="1176020">
                  <a:moveTo>
                    <a:pt x="181267" y="1175842"/>
                  </a:moveTo>
                  <a:lnTo>
                    <a:pt x="79768" y="1142110"/>
                  </a:lnTo>
                  <a:lnTo>
                    <a:pt x="57703" y="1105384"/>
                  </a:lnTo>
                  <a:lnTo>
                    <a:pt x="34226" y="1068660"/>
                  </a:lnTo>
                  <a:lnTo>
                    <a:pt x="13578" y="1031936"/>
                  </a:lnTo>
                  <a:lnTo>
                    <a:pt x="0" y="995210"/>
                  </a:lnTo>
                  <a:lnTo>
                    <a:pt x="188518" y="206870"/>
                  </a:lnTo>
                  <a:lnTo>
                    <a:pt x="575170" y="0"/>
                  </a:lnTo>
                  <a:lnTo>
                    <a:pt x="728357" y="87160"/>
                  </a:lnTo>
                  <a:lnTo>
                    <a:pt x="711211" y="110297"/>
                  </a:lnTo>
                  <a:lnTo>
                    <a:pt x="689526" y="133894"/>
                  </a:lnTo>
                  <a:lnTo>
                    <a:pt x="672401" y="157060"/>
                  </a:lnTo>
                  <a:lnTo>
                    <a:pt x="642798" y="213421"/>
                  </a:lnTo>
                  <a:lnTo>
                    <a:pt x="616028" y="265187"/>
                  </a:lnTo>
                  <a:lnTo>
                    <a:pt x="591760" y="312974"/>
                  </a:lnTo>
                  <a:lnTo>
                    <a:pt x="569664" y="357397"/>
                  </a:lnTo>
                  <a:lnTo>
                    <a:pt x="549408" y="399071"/>
                  </a:lnTo>
                  <a:lnTo>
                    <a:pt x="530661" y="438611"/>
                  </a:lnTo>
                  <a:lnTo>
                    <a:pt x="513094" y="476633"/>
                  </a:lnTo>
                  <a:lnTo>
                    <a:pt x="496374" y="513750"/>
                  </a:lnTo>
                  <a:lnTo>
                    <a:pt x="480171" y="550578"/>
                  </a:lnTo>
                  <a:lnTo>
                    <a:pt x="464154" y="587732"/>
                  </a:lnTo>
                  <a:lnTo>
                    <a:pt x="447992" y="625828"/>
                  </a:lnTo>
                  <a:lnTo>
                    <a:pt x="431354" y="665479"/>
                  </a:lnTo>
                  <a:lnTo>
                    <a:pt x="375278" y="799921"/>
                  </a:lnTo>
                  <a:lnTo>
                    <a:pt x="353429" y="851947"/>
                  </a:lnTo>
                  <a:lnTo>
                    <a:pt x="329449" y="908604"/>
                  </a:lnTo>
                  <a:lnTo>
                    <a:pt x="303009" y="970508"/>
                  </a:lnTo>
                  <a:lnTo>
                    <a:pt x="181267" y="1175842"/>
                  </a:lnTo>
                  <a:close/>
                </a:path>
              </a:pathLst>
            </a:custGeom>
            <a:solidFill>
              <a:srgbClr val="FFC000">
                <a:alpha val="3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50" y="457200"/>
            <a:ext cx="41203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/>
              <a:t>Recognition</a:t>
            </a:r>
            <a:endParaRPr sz="3200" b="1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"/>
            <a:ext cx="1752600" cy="1295400"/>
          </a:xfrm>
          <a:prstGeom prst="rect">
            <a:avLst/>
          </a:prstGeom>
        </p:spPr>
      </p:pic>
      <p:graphicFrame>
        <p:nvGraphicFramePr>
          <p:cNvPr id="13" name="Diagram 12"/>
          <p:cNvGraphicFramePr/>
          <p:nvPr/>
        </p:nvGraphicFramePr>
        <p:xfrm>
          <a:off x="152400" y="1447800"/>
          <a:ext cx="8991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sp>
        <p:nvSpPr>
          <p:cNvPr id="11" name="Rectangle 10"/>
          <p:cNvSpPr/>
          <p:nvPr/>
        </p:nvSpPr>
        <p:spPr>
          <a:xfrm>
            <a:off x="152400" y="5496580"/>
            <a:ext cx="2225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80">
              <a:lnSpc>
                <a:spcPct val="100000"/>
              </a:lnSpc>
              <a:spcBef>
                <a:spcPts val="1375"/>
              </a:spcBef>
            </a:pPr>
            <a:r>
              <a:rPr lang="en-US" sz="2800" b="1" spc="-10" dirty="0" smtClean="0">
                <a:solidFill>
                  <a:srgbClr val="C00000"/>
                </a:solidFill>
                <a:cs typeface="Calibri"/>
              </a:rPr>
              <a:t>Correction</a:t>
            </a:r>
            <a:endParaRPr lang="en-US" sz="2800" dirty="0">
              <a:cs typeface="Calibri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1981200" y="5257800"/>
          <a:ext cx="7010400" cy="121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983452"/>
            <a:ext cx="23621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spc="-5" dirty="0" smtClean="0"/>
              <a:t>P</a:t>
            </a:r>
            <a:r>
              <a:rPr lang="en-US" sz="2800" b="1" spc="-40" dirty="0" smtClean="0"/>
              <a:t>R</a:t>
            </a:r>
            <a:r>
              <a:rPr lang="en-US" sz="2800" b="1" spc="-5" dirty="0" smtClean="0"/>
              <a:t>O</a:t>
            </a:r>
            <a:r>
              <a:rPr lang="en-US" sz="2800" b="1" spc="5" dirty="0" smtClean="0"/>
              <a:t>G</a:t>
            </a:r>
            <a:r>
              <a:rPr lang="en-US" sz="2800" b="1" spc="-5" dirty="0" smtClean="0"/>
              <a:t>NO</a:t>
            </a:r>
            <a:r>
              <a:rPr lang="en-US" sz="2800" b="1" spc="5" dirty="0" smtClean="0"/>
              <a:t>S</a:t>
            </a:r>
            <a:r>
              <a:rPr lang="en-US" sz="2800" b="1" spc="-5" dirty="0" smtClean="0"/>
              <a:t>IS</a:t>
            </a:r>
            <a:endParaRPr lang="en-US" sz="2800" b="1" dirty="0"/>
          </a:p>
        </p:txBody>
      </p:sp>
      <p:graphicFrame>
        <p:nvGraphicFramePr>
          <p:cNvPr id="15" name="Diagram 14"/>
          <p:cNvGraphicFramePr/>
          <p:nvPr/>
        </p:nvGraphicFramePr>
        <p:xfrm>
          <a:off x="0" y="22860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7696200" y="1447800"/>
            <a:ext cx="1447800" cy="1524000"/>
            <a:chOff x="7502664" y="928141"/>
            <a:chExt cx="2600325" cy="196596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31099" y="954036"/>
              <a:ext cx="2540000" cy="19141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15618" y="941095"/>
              <a:ext cx="2574290" cy="1940560"/>
            </a:xfrm>
            <a:custGeom>
              <a:avLst/>
              <a:gdLst/>
              <a:ahLst/>
              <a:cxnLst/>
              <a:rect l="l" t="t" r="r" b="b"/>
              <a:pathLst>
                <a:path w="2574290" h="1940560">
                  <a:moveTo>
                    <a:pt x="0" y="0"/>
                  </a:moveTo>
                  <a:lnTo>
                    <a:pt x="2574036" y="0"/>
                  </a:lnTo>
                  <a:lnTo>
                    <a:pt x="2574036" y="1940026"/>
                  </a:lnTo>
                  <a:lnTo>
                    <a:pt x="0" y="194002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13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2286000" y="762001"/>
          <a:ext cx="5486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Rectangle 13"/>
          <p:cNvSpPr/>
          <p:nvPr/>
        </p:nvSpPr>
        <p:spPr>
          <a:xfrm>
            <a:off x="304801" y="2234625"/>
            <a:ext cx="4878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3200" b="1" spc="-15" dirty="0" smtClean="0">
                <a:cs typeface="Calibri"/>
              </a:rPr>
              <a:t>PREVENTION</a:t>
            </a:r>
            <a:endParaRPr lang="en-US" sz="32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381000" y="1219199"/>
          <a:ext cx="6779948" cy="30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7179945" y="1828800"/>
            <a:ext cx="1964055" cy="1399539"/>
            <a:chOff x="8526805" y="1639836"/>
            <a:chExt cx="3228340" cy="2009139"/>
          </a:xfrm>
        </p:grpSpPr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52700" y="1665732"/>
              <a:ext cx="3175990" cy="1953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539759" y="1652790"/>
              <a:ext cx="3202305" cy="1983105"/>
            </a:xfrm>
            <a:custGeom>
              <a:avLst/>
              <a:gdLst/>
              <a:ahLst/>
              <a:cxnLst/>
              <a:rect l="l" t="t" r="r" b="b"/>
              <a:pathLst>
                <a:path w="3202304" h="1983104">
                  <a:moveTo>
                    <a:pt x="0" y="0"/>
                  </a:moveTo>
                  <a:lnTo>
                    <a:pt x="3201885" y="0"/>
                  </a:lnTo>
                  <a:lnTo>
                    <a:pt x="3201885" y="1982736"/>
                  </a:lnTo>
                  <a:lnTo>
                    <a:pt x="0" y="198273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14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spc="-15" dirty="0" smtClean="0">
                <a:cs typeface="Calibri"/>
              </a:rPr>
              <a:t>DAMAGE </a:t>
            </a:r>
            <a:r>
              <a:rPr lang="en-US" sz="2400" b="1" spc="-180" dirty="0" smtClean="0">
                <a:cs typeface="Calibri"/>
              </a:rPr>
              <a:t>TO  </a:t>
            </a:r>
            <a:r>
              <a:rPr lang="en-US" sz="2400" b="1" spc="-20" dirty="0" smtClean="0">
                <a:cs typeface="Calibri"/>
              </a:rPr>
              <a:t>EXISTING</a:t>
            </a:r>
            <a:r>
              <a:rPr lang="en-US" sz="2400" b="1" spc="220" dirty="0" smtClean="0">
                <a:cs typeface="Calibri"/>
              </a:rPr>
              <a:t> </a:t>
            </a:r>
            <a:r>
              <a:rPr lang="en-US" sz="2400" b="1" spc="-35" dirty="0" smtClean="0">
                <a:cs typeface="Calibri"/>
              </a:rPr>
              <a:t>RESTORATIONS</a:t>
            </a:r>
            <a:endParaRPr lang="en-US" sz="2400" dirty="0">
              <a:cs typeface="Calibri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381000" y="4800600"/>
          <a:ext cx="8077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Rectangle 11"/>
          <p:cNvSpPr/>
          <p:nvPr/>
        </p:nvSpPr>
        <p:spPr>
          <a:xfrm>
            <a:off x="838200" y="4355068"/>
            <a:ext cx="1185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b="1" spc="-10" dirty="0" smtClean="0">
                <a:solidFill>
                  <a:srgbClr val="C00000"/>
                </a:solidFill>
                <a:cs typeface="Calibri"/>
              </a:rPr>
              <a:t>Correction</a:t>
            </a:r>
            <a:endParaRPr lang="en-US" dirty="0" smtClean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306" y="381000"/>
            <a:ext cx="500449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15" dirty="0" smtClean="0"/>
              <a:t>PREVENTION</a:t>
            </a:r>
            <a:endParaRPr lang="en-US" sz="3200" b="1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0" y="762000"/>
          <a:ext cx="9144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53306" y="5851599"/>
            <a:ext cx="317569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70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Ultrasonic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Vibration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76600" y="4038600"/>
            <a:ext cx="5562600" cy="2819400"/>
            <a:chOff x="5483351" y="2501900"/>
            <a:chExt cx="6454775" cy="396494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72968" y="2501900"/>
              <a:ext cx="2765031" cy="20685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26436" y="4610100"/>
              <a:ext cx="3211563" cy="1854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3351" y="4608576"/>
              <a:ext cx="3142488" cy="185775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15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2743200"/>
            <a:ext cx="6826568" cy="268727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solidFill>
                <a:srgbClr val="FF0000"/>
              </a:solidFill>
              <a:latin typeface="Calibri"/>
              <a:cs typeface="Calibri"/>
            </a:endParaRPr>
          </a:p>
          <a:p>
            <a:pPr marL="697865" marR="1053465" lvl="1" indent="-228600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697865" algn="l"/>
                <a:tab pos="698500" algn="l"/>
                <a:tab pos="1850389" algn="l"/>
                <a:tab pos="2240280" algn="l"/>
                <a:tab pos="3230245" algn="l"/>
                <a:tab pos="3822700" algn="l"/>
                <a:tab pos="4352290" algn="l"/>
                <a:tab pos="5216525" algn="l"/>
                <a:tab pos="6007735" algn="l"/>
                <a:tab pos="6341110" algn="l"/>
                <a:tab pos="7090409" algn="l"/>
                <a:tab pos="7620000" algn="l"/>
              </a:tabLst>
            </a:pPr>
            <a:endParaRPr lang="en-US" sz="2100" spc="-5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697865" marR="1053465" lvl="1" indent="-228600">
              <a:spcBef>
                <a:spcPts val="7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697865" algn="l"/>
                <a:tab pos="698500" algn="l"/>
                <a:tab pos="1850389" algn="l"/>
                <a:tab pos="2240280" algn="l"/>
                <a:tab pos="3230245" algn="l"/>
                <a:tab pos="3822700" algn="l"/>
                <a:tab pos="4352290" algn="l"/>
                <a:tab pos="5216525" algn="l"/>
                <a:tab pos="6007735" algn="l"/>
                <a:tab pos="6341110" algn="l"/>
                <a:tab pos="7090409" algn="l"/>
                <a:tab pos="7620000" algn="l"/>
              </a:tabLst>
            </a:pP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Presenc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f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lea</a:t>
            </a:r>
            <a:r>
              <a:rPr sz="2100" spc="-3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e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o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e	access</a:t>
            </a:r>
            <a:r>
              <a:rPr sz="210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100" spc="-25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100" spc="-35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vit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100" spc="-2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10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th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00" spc="-10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pc="-4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pc="-3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t 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indication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accidental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>
                <a:solidFill>
                  <a:srgbClr val="001F5F"/>
                </a:solidFill>
                <a:latin typeface="Calibri"/>
                <a:cs typeface="Calibri"/>
              </a:rPr>
              <a:t>perforation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lang="en-US" sz="2100" b="1" spc="-20" dirty="0" smtClean="0">
                <a:solidFill>
                  <a:srgbClr val="FF0000"/>
                </a:solidFill>
                <a:cs typeface="Calibri"/>
              </a:rPr>
              <a:t> </a:t>
            </a:r>
          </a:p>
          <a:p>
            <a:pPr marL="697865" marR="1053465" lvl="1" indent="-228600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697865" algn="l"/>
                <a:tab pos="698500" algn="l"/>
                <a:tab pos="1850389" algn="l"/>
                <a:tab pos="2240280" algn="l"/>
                <a:tab pos="3230245" algn="l"/>
                <a:tab pos="3822700" algn="l"/>
                <a:tab pos="4352290" algn="l"/>
                <a:tab pos="5216525" algn="l"/>
                <a:tab pos="6007735" algn="l"/>
                <a:tab pos="6341110" algn="l"/>
                <a:tab pos="7090409" algn="l"/>
                <a:tab pos="7620000" algn="l"/>
              </a:tabLst>
            </a:pP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10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81800" y="2625725"/>
            <a:ext cx="2204085" cy="4232275"/>
            <a:chOff x="8810218" y="1703832"/>
            <a:chExt cx="2938780" cy="4232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9200" y="1729739"/>
              <a:ext cx="2882900" cy="19913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23172" y="1716786"/>
              <a:ext cx="2912745" cy="2022475"/>
            </a:xfrm>
            <a:custGeom>
              <a:avLst/>
              <a:gdLst/>
              <a:ahLst/>
              <a:cxnLst/>
              <a:rect l="l" t="t" r="r" b="b"/>
              <a:pathLst>
                <a:path w="2912745" h="2022475">
                  <a:moveTo>
                    <a:pt x="0" y="0"/>
                  </a:moveTo>
                  <a:lnTo>
                    <a:pt x="2912363" y="0"/>
                  </a:lnTo>
                  <a:lnTo>
                    <a:pt x="2912363" y="2022373"/>
                  </a:lnTo>
                  <a:lnTo>
                    <a:pt x="0" y="202237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6152" y="3986783"/>
              <a:ext cx="2878835" cy="19232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23172" y="3973804"/>
              <a:ext cx="2905125" cy="1949450"/>
            </a:xfrm>
            <a:custGeom>
              <a:avLst/>
              <a:gdLst/>
              <a:ahLst/>
              <a:cxnLst/>
              <a:rect l="l" t="t" r="r" b="b"/>
              <a:pathLst>
                <a:path w="2905125" h="1949450">
                  <a:moveTo>
                    <a:pt x="0" y="0"/>
                  </a:moveTo>
                  <a:lnTo>
                    <a:pt x="2904782" y="0"/>
                  </a:lnTo>
                  <a:lnTo>
                    <a:pt x="2904782" y="1949196"/>
                  </a:lnTo>
                  <a:lnTo>
                    <a:pt x="0" y="194919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16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18915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sp>
        <p:nvSpPr>
          <p:cNvPr id="12" name="Rectangle 11"/>
          <p:cNvSpPr/>
          <p:nvPr/>
        </p:nvSpPr>
        <p:spPr>
          <a:xfrm>
            <a:off x="2057400" y="228600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spc="-15" dirty="0" smtClean="0">
                <a:cs typeface="Calibri"/>
              </a:rPr>
              <a:t>ACCESS </a:t>
            </a:r>
            <a:r>
              <a:rPr lang="en-US" sz="2400" b="1" spc="-20" dirty="0" smtClean="0">
                <a:cs typeface="Calibri"/>
              </a:rPr>
              <a:t>CAVITY</a:t>
            </a:r>
            <a:r>
              <a:rPr lang="en-US" sz="2400" b="1" spc="5" dirty="0" smtClean="0">
                <a:cs typeface="Calibri"/>
              </a:rPr>
              <a:t> </a:t>
            </a:r>
            <a:r>
              <a:rPr lang="en-US" sz="2400" b="1" spc="-30" dirty="0" smtClean="0">
                <a:cs typeface="Calibri"/>
              </a:rPr>
              <a:t>PERFORATIONS</a:t>
            </a:r>
            <a:endParaRPr lang="en-US" sz="2400" dirty="0">
              <a:cs typeface="Calibri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228600" y="685800"/>
          <a:ext cx="8610600" cy="102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/>
          <p:cNvSpPr/>
          <p:nvPr/>
        </p:nvSpPr>
        <p:spPr>
          <a:xfrm>
            <a:off x="609600" y="1676400"/>
            <a:ext cx="462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lang="en-US" sz="3600" b="1" spc="-10" dirty="0" smtClean="0">
                <a:solidFill>
                  <a:srgbClr val="FF0000"/>
                </a:solidFill>
                <a:cs typeface="Calibri"/>
              </a:rPr>
              <a:t>Recognition</a:t>
            </a:r>
            <a:endParaRPr lang="en-US" sz="36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286000"/>
            <a:ext cx="5870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">
              <a:lnSpc>
                <a:spcPct val="100000"/>
              </a:lnSpc>
              <a:spcBef>
                <a:spcPts val="2014"/>
              </a:spcBef>
            </a:pPr>
            <a:r>
              <a:rPr lang="en-US" sz="2000" b="1" spc="-5" dirty="0" smtClean="0">
                <a:solidFill>
                  <a:srgbClr val="001F5F"/>
                </a:solidFill>
                <a:cs typeface="Calibri"/>
              </a:rPr>
              <a:t>If the </a:t>
            </a:r>
            <a:r>
              <a:rPr lang="en-US" sz="2000" b="1" dirty="0" smtClean="0">
                <a:solidFill>
                  <a:srgbClr val="001F5F"/>
                </a:solidFill>
                <a:cs typeface="Calibri"/>
              </a:rPr>
              <a:t>access </a:t>
            </a:r>
            <a:r>
              <a:rPr lang="en-US" sz="2000" b="1" spc="-15" dirty="0" smtClean="0">
                <a:solidFill>
                  <a:srgbClr val="001F5F"/>
                </a:solidFill>
                <a:cs typeface="Calibri"/>
              </a:rPr>
              <a:t>cavity </a:t>
            </a:r>
            <a:r>
              <a:rPr lang="en-US" sz="2000" b="1" spc="-20" dirty="0" smtClean="0">
                <a:solidFill>
                  <a:srgbClr val="001F5F"/>
                </a:solidFill>
                <a:cs typeface="Calibri"/>
              </a:rPr>
              <a:t>perforation</a:t>
            </a:r>
            <a:r>
              <a:rPr lang="en-US" sz="2000" b="1" spc="2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z="2000" b="1" spc="-5" dirty="0" smtClean="0">
                <a:solidFill>
                  <a:srgbClr val="001F5F"/>
                </a:solidFill>
                <a:cs typeface="Calibri"/>
              </a:rPr>
              <a:t>is</a:t>
            </a:r>
            <a:endParaRPr lang="en-US" sz="2000" b="1" dirty="0">
              <a:cs typeface="Calibri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457200" y="2819400"/>
          <a:ext cx="5407077" cy="521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5357336"/>
            <a:ext cx="662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7865" marR="1050925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sz="2100" spc="-10" dirty="0" smtClean="0">
                <a:solidFill>
                  <a:srgbClr val="001F5F"/>
                </a:solidFill>
                <a:cs typeface="Calibri"/>
              </a:rPr>
              <a:t>Bleeding </a:t>
            </a:r>
            <a:r>
              <a:rPr lang="en-US" sz="2100" spc="-15" dirty="0" smtClean="0">
                <a:solidFill>
                  <a:srgbClr val="001F5F"/>
                </a:solidFill>
                <a:cs typeface="Calibri"/>
              </a:rPr>
              <a:t>into </a:t>
            </a:r>
            <a:r>
              <a:rPr lang="en-US" sz="2100" spc="-5" dirty="0" smtClean="0">
                <a:solidFill>
                  <a:srgbClr val="001F5F"/>
                </a:solidFill>
                <a:cs typeface="Calibri"/>
              </a:rPr>
              <a:t>the </a:t>
            </a:r>
            <a:r>
              <a:rPr lang="en-US" sz="2100" dirty="0" smtClean="0">
                <a:solidFill>
                  <a:srgbClr val="001F5F"/>
                </a:solidFill>
                <a:cs typeface="Calibri"/>
              </a:rPr>
              <a:t>access </a:t>
            </a:r>
            <a:r>
              <a:rPr lang="en-US" sz="2100" spc="-15" dirty="0" smtClean="0">
                <a:solidFill>
                  <a:srgbClr val="001F5F"/>
                </a:solidFill>
                <a:cs typeface="Calibri"/>
              </a:rPr>
              <a:t>cavity </a:t>
            </a:r>
            <a:r>
              <a:rPr lang="en-US" sz="2100" spc="-5" dirty="0" smtClean="0">
                <a:solidFill>
                  <a:srgbClr val="001F5F"/>
                </a:solidFill>
                <a:cs typeface="Calibri"/>
              </a:rPr>
              <a:t>is </a:t>
            </a:r>
            <a:r>
              <a:rPr lang="en-US" sz="2100" spc="-10" dirty="0" smtClean="0">
                <a:solidFill>
                  <a:srgbClr val="001F5F"/>
                </a:solidFill>
                <a:cs typeface="Calibri"/>
              </a:rPr>
              <a:t>often </a:t>
            </a:r>
            <a:r>
              <a:rPr lang="en-US" sz="2100" spc="-5" dirty="0" smtClean="0">
                <a:solidFill>
                  <a:srgbClr val="001F5F"/>
                </a:solidFill>
                <a:cs typeface="Calibri"/>
              </a:rPr>
              <a:t>the </a:t>
            </a:r>
            <a:r>
              <a:rPr lang="en-US" sz="2100" spc="-20" dirty="0" smtClean="0">
                <a:solidFill>
                  <a:srgbClr val="001F5F"/>
                </a:solidFill>
                <a:cs typeface="Calibri"/>
              </a:rPr>
              <a:t>first </a:t>
            </a:r>
            <a:r>
              <a:rPr lang="en-US" sz="2100" spc="-10" dirty="0" smtClean="0">
                <a:solidFill>
                  <a:srgbClr val="001F5F"/>
                </a:solidFill>
                <a:cs typeface="Calibri"/>
              </a:rPr>
              <a:t>indication </a:t>
            </a:r>
            <a:r>
              <a:rPr lang="en-US" sz="2100" spc="-5" dirty="0" smtClean="0">
                <a:solidFill>
                  <a:srgbClr val="001F5F"/>
                </a:solidFill>
                <a:cs typeface="Calibri"/>
              </a:rPr>
              <a:t>of </a:t>
            </a:r>
            <a:r>
              <a:rPr lang="en-US" sz="2100" spc="-10" dirty="0" smtClean="0">
                <a:solidFill>
                  <a:srgbClr val="001F5F"/>
                </a:solidFill>
                <a:cs typeface="Calibri"/>
              </a:rPr>
              <a:t>an  </a:t>
            </a:r>
            <a:r>
              <a:rPr lang="en-US" sz="2100" spc="-5" dirty="0" smtClean="0">
                <a:solidFill>
                  <a:srgbClr val="001F5F"/>
                </a:solidFill>
                <a:cs typeface="Calibri"/>
              </a:rPr>
              <a:t>accidental</a:t>
            </a:r>
            <a:r>
              <a:rPr lang="en-US" sz="2100" spc="-15" dirty="0" smtClean="0">
                <a:solidFill>
                  <a:srgbClr val="001F5F"/>
                </a:solidFill>
                <a:cs typeface="Calibri"/>
              </a:rPr>
              <a:t> perforation.</a:t>
            </a:r>
            <a:endParaRPr lang="en-US" sz="2100" dirty="0">
              <a:cs typeface="Calibri"/>
            </a:endParaRPr>
          </a:p>
        </p:txBody>
      </p:sp>
      <p:graphicFrame>
        <p:nvGraphicFramePr>
          <p:cNvPr id="22" name="Diagram 21"/>
          <p:cNvGraphicFramePr/>
          <p:nvPr/>
        </p:nvGraphicFramePr>
        <p:xfrm>
          <a:off x="228600" y="4736068"/>
          <a:ext cx="5867400" cy="597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050" y="1828799"/>
            <a:ext cx="8198644" cy="118173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6129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tabLst>
                <a:tab pos="1612265" algn="l"/>
                <a:tab pos="1612900" algn="l"/>
              </a:tabLst>
            </a:pPr>
            <a:r>
              <a:rPr sz="2100" spc="-10" smtClean="0">
                <a:latin typeface="Calibri"/>
                <a:cs typeface="Calibri"/>
              </a:rPr>
              <a:t>Ex</a:t>
            </a:r>
            <a:r>
              <a:rPr sz="2100" spc="-10" dirty="0"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 marL="2070100" lvl="2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endParaRPr sz="21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048" y="707576"/>
            <a:ext cx="198675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Cause</a:t>
            </a:r>
            <a:endParaRPr sz="3200"/>
          </a:p>
        </p:txBody>
      </p:sp>
      <p:grpSp>
        <p:nvGrpSpPr>
          <p:cNvPr id="5" name="object 5"/>
          <p:cNvGrpSpPr/>
          <p:nvPr/>
        </p:nvGrpSpPr>
        <p:grpSpPr>
          <a:xfrm>
            <a:off x="7394076" y="2057401"/>
            <a:ext cx="1422083" cy="2525395"/>
            <a:chOff x="9858768" y="2057400"/>
            <a:chExt cx="1896110" cy="25253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84664" y="2083308"/>
              <a:ext cx="1850135" cy="24759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871722" y="2070353"/>
              <a:ext cx="1870075" cy="2499995"/>
            </a:xfrm>
            <a:custGeom>
              <a:avLst/>
              <a:gdLst/>
              <a:ahLst/>
              <a:cxnLst/>
              <a:rect l="l" t="t" r="r" b="b"/>
              <a:pathLst>
                <a:path w="1870075" h="2499995">
                  <a:moveTo>
                    <a:pt x="0" y="0"/>
                  </a:moveTo>
                  <a:lnTo>
                    <a:pt x="1869922" y="0"/>
                  </a:lnTo>
                  <a:lnTo>
                    <a:pt x="1869922" y="2499372"/>
                  </a:lnTo>
                  <a:lnTo>
                    <a:pt x="0" y="249937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17</a:t>
            </a:fld>
            <a:endParaRPr dirty="0"/>
          </a:p>
        </p:txBody>
      </p:sp>
      <p:graphicFrame>
        <p:nvGraphicFramePr>
          <p:cNvPr id="15" name="Diagram 14"/>
          <p:cNvGraphicFramePr/>
          <p:nvPr/>
        </p:nvGraphicFramePr>
        <p:xfrm>
          <a:off x="2286000" y="609601"/>
          <a:ext cx="6477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0" y="3733801"/>
          <a:ext cx="73152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152400" y="1828800"/>
          <a:ext cx="7162800" cy="213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220" y="605891"/>
            <a:ext cx="333817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C00000"/>
                </a:solidFill>
              </a:rPr>
              <a:t>Correction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0" y="1397179"/>
            <a:ext cx="7239000" cy="34753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0665" marR="6985" indent="-228600">
              <a:lnSpc>
                <a:spcPts val="2020"/>
              </a:lnSpc>
              <a:spcBef>
                <a:spcPts val="58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Coronal walls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above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alveolar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crest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can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be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repaired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intracoronally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without 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surgical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intervention.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2850">
              <a:latin typeface="Calibri"/>
              <a:cs typeface="Calibri"/>
            </a:endParaRPr>
          </a:p>
          <a:p>
            <a:pPr marL="240665" marR="5080" indent="-228600">
              <a:lnSpc>
                <a:spcPts val="2020"/>
              </a:lnSpc>
              <a:buSzPct val="69047"/>
              <a:tabLst>
                <a:tab pos="240665" algn="l"/>
                <a:tab pos="241300" algn="l"/>
                <a:tab pos="5693410" algn="l"/>
              </a:tabLst>
            </a:pPr>
            <a:r>
              <a:rPr lang="en-US" sz="2100" spc="5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100" spc="5" smtClean="0">
                <a:solidFill>
                  <a:srgbClr val="FF0000"/>
                </a:solidFill>
                <a:latin typeface="Calibri"/>
                <a:cs typeface="Calibri"/>
              </a:rPr>
              <a:t>Perforations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into 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periodontal  ligament</a:t>
            </a:r>
            <a:r>
              <a:rPr sz="2100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100" spc="24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should</a:t>
            </a:r>
            <a:r>
              <a:rPr lang="en-US" sz="2100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be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done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early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possible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to 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minimize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injury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tooth’s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supporting</a:t>
            </a:r>
            <a:r>
              <a:rPr sz="21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tissues.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buClr>
                <a:srgbClr val="FFFFFF"/>
              </a:buClr>
              <a:buSzPct val="69047"/>
              <a:buFont typeface="Arial"/>
              <a:buChar char="•"/>
              <a:tabLst>
                <a:tab pos="2413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Materials used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these</a:t>
            </a:r>
            <a:r>
              <a:rPr sz="21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perforations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2069464" marR="10160" lvl="1" indent="-228600">
              <a:lnSpc>
                <a:spcPts val="2020"/>
              </a:lnSpc>
              <a:spcBef>
                <a:spcPts val="73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  <a:tab pos="3450590" algn="l"/>
              </a:tabLst>
            </a:pP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10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GIC,</a:t>
            </a:r>
            <a:r>
              <a:rPr sz="2100" spc="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45" dirty="0">
                <a:solidFill>
                  <a:srgbClr val="FF0000"/>
                </a:solidFill>
                <a:latin typeface="Calibri"/>
                <a:cs typeface="Calibri"/>
              </a:rPr>
              <a:t>MTA,	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Super EBA,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Tricalcium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phosphate,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Calcium 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hydroxide 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paste,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amalgam </a:t>
            </a:r>
            <a:r>
              <a:rPr sz="2100" spc="-5" dirty="0">
                <a:solidFill>
                  <a:schemeClr val="tx2"/>
                </a:solidFill>
                <a:latin typeface="Calibri"/>
                <a:cs typeface="Calibri"/>
              </a:rPr>
              <a:t>or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haemostatic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agents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such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gel</a:t>
            </a:r>
            <a:r>
              <a:rPr sz="21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foam.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245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02052" y="873264"/>
            <a:ext cx="1867853" cy="5172710"/>
            <a:chOff x="9602736" y="873264"/>
            <a:chExt cx="2490470" cy="51727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8631" y="901700"/>
              <a:ext cx="2423668" cy="214034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15690" y="886218"/>
              <a:ext cx="2464435" cy="2170430"/>
            </a:xfrm>
            <a:custGeom>
              <a:avLst/>
              <a:gdLst/>
              <a:ahLst/>
              <a:cxnLst/>
              <a:rect l="l" t="t" r="r" b="b"/>
              <a:pathLst>
                <a:path w="2464434" h="2170430">
                  <a:moveTo>
                    <a:pt x="0" y="0"/>
                  </a:moveTo>
                  <a:lnTo>
                    <a:pt x="2464295" y="0"/>
                  </a:lnTo>
                  <a:lnTo>
                    <a:pt x="2464295" y="2170163"/>
                  </a:lnTo>
                  <a:lnTo>
                    <a:pt x="0" y="21701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28631" y="3192779"/>
              <a:ext cx="2423668" cy="28270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615690" y="3179813"/>
              <a:ext cx="2464435" cy="2853055"/>
            </a:xfrm>
            <a:custGeom>
              <a:avLst/>
              <a:gdLst/>
              <a:ahLst/>
              <a:cxnLst/>
              <a:rect l="l" t="t" r="r" b="b"/>
              <a:pathLst>
                <a:path w="2464434" h="2853054">
                  <a:moveTo>
                    <a:pt x="0" y="0"/>
                  </a:moveTo>
                  <a:lnTo>
                    <a:pt x="2464295" y="0"/>
                  </a:lnTo>
                  <a:lnTo>
                    <a:pt x="2464295" y="2852940"/>
                  </a:lnTo>
                  <a:lnTo>
                    <a:pt x="0" y="285294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7028" y="5297602"/>
            <a:ext cx="8373172" cy="104387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7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3200" b="1" spc="-5" smtClean="0">
                <a:solidFill>
                  <a:srgbClr val="001F5F"/>
                </a:solidFill>
                <a:latin typeface="Calibri"/>
                <a:cs typeface="Calibri"/>
              </a:rPr>
              <a:t>Depends </a:t>
            </a:r>
            <a:r>
              <a:rPr sz="3200" b="1" spc="-5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3200" b="1" spc="-5" smtClean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32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05600" y="381000"/>
            <a:ext cx="2160270" cy="2109470"/>
            <a:chOff x="8994673" y="3557041"/>
            <a:chExt cx="2880360" cy="21094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20568" y="3582936"/>
              <a:ext cx="2828531" cy="20558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07627" y="3569995"/>
              <a:ext cx="2854960" cy="2083435"/>
            </a:xfrm>
            <a:custGeom>
              <a:avLst/>
              <a:gdLst/>
              <a:ahLst/>
              <a:cxnLst/>
              <a:rect l="l" t="t" r="r" b="b"/>
              <a:pathLst>
                <a:path w="2854959" h="2083435">
                  <a:moveTo>
                    <a:pt x="0" y="0"/>
                  </a:moveTo>
                  <a:lnTo>
                    <a:pt x="2854426" y="0"/>
                  </a:lnTo>
                  <a:lnTo>
                    <a:pt x="2854426" y="2083295"/>
                  </a:lnTo>
                  <a:lnTo>
                    <a:pt x="0" y="2083295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19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sp>
        <p:nvSpPr>
          <p:cNvPr id="11" name="Rectangle 10"/>
          <p:cNvSpPr/>
          <p:nvPr/>
        </p:nvSpPr>
        <p:spPr>
          <a:xfrm>
            <a:off x="1371601" y="762000"/>
            <a:ext cx="3803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680">
              <a:lnSpc>
                <a:spcPct val="100000"/>
              </a:lnSpc>
              <a:spcBef>
                <a:spcPts val="1875"/>
              </a:spcBef>
            </a:pPr>
            <a:r>
              <a:rPr lang="en-US" sz="2800" b="1" spc="-5" dirty="0" smtClean="0">
                <a:solidFill>
                  <a:srgbClr val="FF0000"/>
                </a:solidFill>
                <a:cs typeface="Calibri"/>
              </a:rPr>
              <a:t>Prognosis</a:t>
            </a:r>
            <a:endParaRPr lang="en-US" sz="28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2895600"/>
            <a:ext cx="36576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2900" lvl="1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lang="en-US" sz="2100" b="1" spc="-5" dirty="0" smtClean="0">
                <a:solidFill>
                  <a:srgbClr val="FFFFFF"/>
                </a:solidFill>
                <a:cs typeface="Calibri"/>
              </a:rPr>
              <a:t>Location</a:t>
            </a:r>
            <a:endParaRPr lang="en-US" sz="2100" dirty="0" smtClean="0">
              <a:cs typeface="Calibri"/>
            </a:endParaRPr>
          </a:p>
          <a:p>
            <a:pPr marL="1612900" lvl="1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lang="en-US" sz="2100" b="1" spc="-10" dirty="0" smtClean="0">
                <a:solidFill>
                  <a:srgbClr val="FFFFFF"/>
                </a:solidFill>
                <a:cs typeface="Calibri"/>
              </a:rPr>
              <a:t>Time</a:t>
            </a:r>
            <a:endParaRPr lang="en-US" sz="2100" dirty="0" smtClean="0">
              <a:cs typeface="Calibri"/>
            </a:endParaRPr>
          </a:p>
          <a:p>
            <a:pPr marL="1612900" lvl="1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lang="en-US" sz="2100" b="1" spc="-5" dirty="0" smtClean="0">
                <a:solidFill>
                  <a:srgbClr val="FFFFFF"/>
                </a:solidFill>
                <a:cs typeface="Calibri"/>
              </a:rPr>
              <a:t>Adequacy of</a:t>
            </a:r>
            <a:r>
              <a:rPr lang="en-US" sz="2100" b="1" spc="-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100" b="1" spc="-5" dirty="0" smtClean="0">
                <a:solidFill>
                  <a:srgbClr val="FFFFFF"/>
                </a:solidFill>
                <a:cs typeface="Calibri"/>
              </a:rPr>
              <a:t>seal</a:t>
            </a:r>
            <a:endParaRPr lang="en-US" sz="2100" dirty="0" smtClean="0">
              <a:cs typeface="Calibri"/>
            </a:endParaRPr>
          </a:p>
          <a:p>
            <a:pPr marL="1612900" lvl="1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lang="en-US" sz="2100" b="1" spc="-5" dirty="0" smtClean="0">
                <a:solidFill>
                  <a:srgbClr val="FFFFFF"/>
                </a:solidFill>
                <a:cs typeface="Calibri"/>
              </a:rPr>
              <a:t>Perforation</a:t>
            </a:r>
            <a:r>
              <a:rPr lang="en-US" sz="2100" b="1" spc="-15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100" b="1" spc="-10" dirty="0" smtClean="0">
                <a:solidFill>
                  <a:srgbClr val="FFFFFF"/>
                </a:solidFill>
                <a:cs typeface="Calibri"/>
              </a:rPr>
              <a:t>size</a:t>
            </a:r>
            <a:endParaRPr lang="en-US" sz="2100" dirty="0" smtClean="0">
              <a:cs typeface="Calibri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09600" y="2057400"/>
            <a:ext cx="7239000" cy="3200400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612900" lvl="1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lang="en-US" sz="2100" b="1" spc="-5" dirty="0" smtClean="0">
                <a:solidFill>
                  <a:srgbClr val="FF0000"/>
                </a:solidFill>
                <a:cs typeface="Calibri"/>
              </a:rPr>
              <a:t>Location</a:t>
            </a:r>
            <a:endParaRPr lang="en-US" sz="2100" dirty="0" smtClean="0">
              <a:solidFill>
                <a:srgbClr val="FF0000"/>
              </a:solidFill>
              <a:cs typeface="Calibri"/>
            </a:endParaRPr>
          </a:p>
          <a:p>
            <a:pPr marL="1612900" lvl="1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lang="en-US" sz="2100" b="1" spc="-10" dirty="0" smtClean="0">
                <a:solidFill>
                  <a:srgbClr val="FF0000"/>
                </a:solidFill>
                <a:cs typeface="Calibri"/>
              </a:rPr>
              <a:t>Time</a:t>
            </a:r>
            <a:endParaRPr lang="en-US" sz="2100" dirty="0" smtClean="0">
              <a:solidFill>
                <a:srgbClr val="FF0000"/>
              </a:solidFill>
              <a:cs typeface="Calibri"/>
            </a:endParaRPr>
          </a:p>
          <a:p>
            <a:pPr marL="1612900" lvl="1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lang="en-US" sz="2100" b="1" spc="-5" dirty="0" smtClean="0">
                <a:solidFill>
                  <a:srgbClr val="FF0000"/>
                </a:solidFill>
                <a:cs typeface="Calibri"/>
              </a:rPr>
              <a:t>Adequacy of</a:t>
            </a:r>
            <a:r>
              <a:rPr lang="en-US" sz="2100" b="1" spc="-2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100" b="1" spc="-5" dirty="0" smtClean="0">
                <a:solidFill>
                  <a:srgbClr val="FF0000"/>
                </a:solidFill>
                <a:cs typeface="Calibri"/>
              </a:rPr>
              <a:t>seal</a:t>
            </a:r>
            <a:endParaRPr lang="en-US" sz="2100" dirty="0" smtClean="0">
              <a:solidFill>
                <a:srgbClr val="FF0000"/>
              </a:solidFill>
              <a:cs typeface="Calibri"/>
            </a:endParaRPr>
          </a:p>
          <a:p>
            <a:pPr marL="1612900" lvl="1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lang="en-US" sz="2100" b="1" spc="-5" dirty="0" smtClean="0">
                <a:solidFill>
                  <a:srgbClr val="FF0000"/>
                </a:solidFill>
                <a:cs typeface="Calibri"/>
              </a:rPr>
              <a:t>Perforation</a:t>
            </a:r>
            <a:r>
              <a:rPr lang="en-US" sz="2100" b="1" spc="-15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100" b="1" spc="-10" dirty="0" smtClean="0">
                <a:solidFill>
                  <a:srgbClr val="FF0000"/>
                </a:solidFill>
                <a:cs typeface="Calibri"/>
              </a:rPr>
              <a:t>size</a:t>
            </a:r>
            <a:endParaRPr lang="en-US" sz="2100" dirty="0" smtClean="0">
              <a:solidFill>
                <a:srgbClr val="FF0000"/>
              </a:solidFill>
              <a:cs typeface="Calibri"/>
            </a:endParaRPr>
          </a:p>
          <a:p>
            <a:pPr marL="1612900" lvl="1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1612265" algn="l"/>
                <a:tab pos="1612900" algn="l"/>
              </a:tabLst>
            </a:pPr>
            <a:r>
              <a:rPr lang="en-US" sz="2100" b="1" spc="-5" dirty="0" smtClean="0">
                <a:solidFill>
                  <a:srgbClr val="FF0000"/>
                </a:solidFill>
                <a:cs typeface="Calibri"/>
              </a:rPr>
              <a:t>Accessibility </a:t>
            </a:r>
            <a:r>
              <a:rPr lang="en-US" sz="2100" b="1" spc="-15" dirty="0" smtClean="0">
                <a:solidFill>
                  <a:srgbClr val="FF0000"/>
                </a:solidFill>
                <a:cs typeface="Calibri"/>
              </a:rPr>
              <a:t>to </a:t>
            </a:r>
            <a:r>
              <a:rPr lang="en-US" sz="2100" b="1" spc="-10" dirty="0" smtClean="0">
                <a:solidFill>
                  <a:srgbClr val="FF0000"/>
                </a:solidFill>
                <a:cs typeface="Calibri"/>
              </a:rPr>
              <a:t>main canals</a:t>
            </a:r>
            <a:endParaRPr lang="en-US" sz="2100" dirty="0">
              <a:solidFill>
                <a:srgbClr val="FF0000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23193" y="1099761"/>
            <a:ext cx="850963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42565" algn="just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Endodontic mishaps </a:t>
            </a:r>
            <a:r>
              <a:rPr sz="2100" spc="-5" dirty="0">
                <a:latin typeface="Calibri"/>
                <a:cs typeface="Calibri"/>
              </a:rPr>
              <a:t>or </a:t>
            </a:r>
            <a:r>
              <a:rPr sz="2100" spc="-15" dirty="0">
                <a:latin typeface="Calibri"/>
                <a:cs typeface="Calibri"/>
              </a:rPr>
              <a:t>procedural </a:t>
            </a:r>
            <a:r>
              <a:rPr sz="2100" spc="-5" dirty="0">
                <a:latin typeface="Calibri"/>
                <a:cs typeface="Calibri"/>
              </a:rPr>
              <a:t>accidents </a:t>
            </a:r>
            <a:r>
              <a:rPr sz="2100" spc="-10" dirty="0">
                <a:latin typeface="Calibri"/>
                <a:cs typeface="Calibri"/>
              </a:rPr>
              <a:t>are those </a:t>
            </a:r>
            <a:r>
              <a:rPr sz="2100" spc="-15" dirty="0">
                <a:latin typeface="Calibri"/>
                <a:cs typeface="Calibri"/>
              </a:rPr>
              <a:t>unfortunate  </a:t>
            </a:r>
            <a:r>
              <a:rPr sz="2100" spc="-10" dirty="0">
                <a:latin typeface="Calibri"/>
                <a:cs typeface="Calibri"/>
              </a:rPr>
              <a:t>occurrences that happen during </a:t>
            </a:r>
            <a:r>
              <a:rPr sz="2100" spc="-15" dirty="0">
                <a:latin typeface="Calibri"/>
                <a:cs typeface="Calibri"/>
              </a:rPr>
              <a:t>treatment, </a:t>
            </a:r>
            <a:r>
              <a:rPr sz="2100" spc="-5" dirty="0">
                <a:latin typeface="Calibri"/>
                <a:cs typeface="Calibri"/>
              </a:rPr>
              <a:t>some owing </a:t>
            </a:r>
            <a:r>
              <a:rPr sz="2100" spc="-15" dirty="0">
                <a:latin typeface="Calibri"/>
                <a:cs typeface="Calibri"/>
              </a:rPr>
              <a:t>to </a:t>
            </a:r>
            <a:r>
              <a:rPr sz="2100" spc="-20" dirty="0">
                <a:latin typeface="Calibri"/>
                <a:cs typeface="Calibri"/>
              </a:rPr>
              <a:t>inattention </a:t>
            </a:r>
            <a:r>
              <a:rPr sz="2100" spc="-10" dirty="0">
                <a:latin typeface="Calibri"/>
                <a:cs typeface="Calibri"/>
              </a:rPr>
              <a:t>given </a:t>
            </a:r>
            <a:r>
              <a:rPr sz="2100" spc="-15" dirty="0">
                <a:latin typeface="Calibri"/>
                <a:cs typeface="Calibri"/>
              </a:rPr>
              <a:t>to </a:t>
            </a:r>
            <a:r>
              <a:rPr sz="2100" spc="-10" dirty="0">
                <a:latin typeface="Calibri"/>
                <a:cs typeface="Calibri"/>
              </a:rPr>
              <a:t>detail </a:t>
            </a:r>
            <a:r>
              <a:rPr sz="2100" spc="-5" dirty="0">
                <a:latin typeface="Calibri"/>
                <a:cs typeface="Calibri"/>
              </a:rPr>
              <a:t>otherwise </a:t>
            </a:r>
            <a:r>
              <a:rPr sz="2100" spc="-10" dirty="0">
                <a:latin typeface="Calibri"/>
                <a:cs typeface="Calibri"/>
              </a:rPr>
              <a:t>totally  unpredictable.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3561600"/>
            <a:ext cx="8991601" cy="3296400"/>
            <a:chOff x="207263" y="2799600"/>
            <a:chExt cx="11057637" cy="32964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263" y="2799600"/>
              <a:ext cx="1850136" cy="21533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7016" y="4495799"/>
              <a:ext cx="1967884" cy="1600201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524000" y="2851713"/>
            <a:ext cx="7620000" cy="290015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855"/>
              </a:spcBef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INGLE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85090" marR="5080" indent="913765">
              <a:lnSpc>
                <a:spcPct val="100000"/>
              </a:lnSpc>
              <a:spcBef>
                <a:spcPts val="755"/>
              </a:spcBef>
              <a:tabLst>
                <a:tab pos="1780539" algn="l"/>
                <a:tab pos="3215005" algn="l"/>
                <a:tab pos="4660265" algn="l"/>
                <a:tab pos="5236845" algn="l"/>
                <a:tab pos="6188710" algn="l"/>
                <a:tab pos="7021830" algn="l"/>
                <a:tab pos="8318500" algn="l"/>
              </a:tabLst>
            </a:pPr>
            <a:r>
              <a:rPr sz="2100" spc="-5" dirty="0">
                <a:latin typeface="Calibri"/>
                <a:cs typeface="Calibri"/>
              </a:rPr>
              <a:t>Th</a:t>
            </a:r>
            <a:r>
              <a:rPr sz="2100" spc="5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s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u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55" dirty="0">
                <a:latin typeface="Calibri"/>
                <a:cs typeface="Calibri"/>
              </a:rPr>
              <a:t>f</a:t>
            </a:r>
            <a:r>
              <a:rPr sz="2100" spc="5" dirty="0">
                <a:latin typeface="Calibri"/>
                <a:cs typeface="Calibri"/>
              </a:rPr>
              <a:t>o</a:t>
            </a:r>
            <a:r>
              <a:rPr sz="2100" spc="-5" dirty="0">
                <a:latin typeface="Calibri"/>
                <a:cs typeface="Calibri"/>
              </a:rPr>
              <a:t>rt</a:t>
            </a:r>
            <a:r>
              <a:rPr sz="2100" spc="5" dirty="0">
                <a:latin typeface="Calibri"/>
                <a:cs typeface="Calibri"/>
              </a:rPr>
              <a:t>u</a:t>
            </a:r>
            <a:r>
              <a:rPr sz="2100" spc="-5" dirty="0">
                <a:latin typeface="Calibri"/>
                <a:cs typeface="Calibri"/>
              </a:rPr>
              <a:t>n</a:t>
            </a:r>
            <a:r>
              <a:rPr sz="2100" spc="-35" dirty="0">
                <a:latin typeface="Calibri"/>
                <a:cs typeface="Calibri"/>
              </a:rPr>
              <a:t>a</a:t>
            </a:r>
            <a:r>
              <a:rPr sz="2100" spc="-25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	</a:t>
            </a:r>
            <a:r>
              <a:rPr sz="2100" spc="-5" dirty="0">
                <a:latin typeface="Calibri"/>
                <a:cs typeface="Calibri"/>
              </a:rPr>
              <a:t>occur</a:t>
            </a:r>
            <a:r>
              <a:rPr sz="2100" spc="-15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ence</a:t>
            </a:r>
            <a:r>
              <a:rPr sz="2100" dirty="0">
                <a:latin typeface="Calibri"/>
                <a:cs typeface="Calibri"/>
              </a:rPr>
              <a:t>s	</a:t>
            </a:r>
            <a:r>
              <a:rPr sz="2100" spc="-5" dirty="0">
                <a:latin typeface="Calibri"/>
                <a:cs typeface="Calibri"/>
              </a:rPr>
              <a:t>th</a:t>
            </a:r>
            <a:r>
              <a:rPr sz="2100" spc="-20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t	</a:t>
            </a:r>
            <a:r>
              <a:rPr sz="2100" spc="-15" dirty="0">
                <a:latin typeface="Calibri"/>
                <a:cs typeface="Calibri"/>
              </a:rPr>
              <a:t>h</a:t>
            </a:r>
            <a:r>
              <a:rPr sz="2100" dirty="0">
                <a:latin typeface="Calibri"/>
                <a:cs typeface="Calibri"/>
              </a:rPr>
              <a:t>appen</a:t>
            </a:r>
            <a:r>
              <a:rPr sz="2100">
                <a:latin typeface="Calibri"/>
                <a:cs typeface="Calibri"/>
              </a:rPr>
              <a:t>	</a:t>
            </a:r>
            <a:r>
              <a:rPr sz="2100" spc="-5" smtClean="0">
                <a:latin typeface="Calibri"/>
                <a:cs typeface="Calibri"/>
              </a:rPr>
              <a:t>durin</a:t>
            </a:r>
            <a:r>
              <a:rPr sz="2100" smtClean="0">
                <a:latin typeface="Calibri"/>
                <a:cs typeface="Calibri"/>
              </a:rPr>
              <a:t>g</a:t>
            </a:r>
            <a:r>
              <a:rPr lang="en-US" sz="2100" dirty="0" smtClean="0">
                <a:latin typeface="Calibri"/>
                <a:cs typeface="Calibri"/>
              </a:rPr>
              <a:t> </a:t>
            </a:r>
            <a:r>
              <a:rPr sz="2100" smtClean="0">
                <a:latin typeface="Calibri"/>
                <a:cs typeface="Calibri"/>
              </a:rPr>
              <a:t>t</a:t>
            </a:r>
            <a:r>
              <a:rPr sz="2100" spc="-30" smtClean="0">
                <a:latin typeface="Calibri"/>
                <a:cs typeface="Calibri"/>
              </a:rPr>
              <a:t>r</a:t>
            </a:r>
            <a:r>
              <a:rPr sz="2100" spc="-5" smtClean="0">
                <a:latin typeface="Calibri"/>
                <a:cs typeface="Calibri"/>
              </a:rPr>
              <a:t>e</a:t>
            </a:r>
            <a:r>
              <a:rPr sz="2100" spc="-25" smtClean="0">
                <a:latin typeface="Calibri"/>
                <a:cs typeface="Calibri"/>
              </a:rPr>
              <a:t>a</a:t>
            </a:r>
            <a:r>
              <a:rPr sz="2100" spc="-10" smtClean="0">
                <a:latin typeface="Calibri"/>
                <a:cs typeface="Calibri"/>
              </a:rPr>
              <a:t>t</a:t>
            </a:r>
            <a:r>
              <a:rPr sz="2100" spc="-5" smtClean="0">
                <a:latin typeface="Calibri"/>
                <a:cs typeface="Calibri"/>
              </a:rPr>
              <a:t>me</a:t>
            </a:r>
            <a:r>
              <a:rPr sz="2100" spc="-25" smtClean="0">
                <a:latin typeface="Calibri"/>
                <a:cs typeface="Calibri"/>
              </a:rPr>
              <a:t>n</a:t>
            </a:r>
            <a:r>
              <a:rPr sz="2100" spc="-5" smtClean="0">
                <a:latin typeface="Calibri"/>
                <a:cs typeface="Calibri"/>
              </a:rPr>
              <a:t>t</a:t>
            </a:r>
            <a:r>
              <a:rPr sz="2100" smtClean="0">
                <a:latin typeface="Calibri"/>
                <a:cs typeface="Calibri"/>
              </a:rPr>
              <a:t>,</a:t>
            </a:r>
            <a:r>
              <a:rPr lang="en-US" sz="2100" dirty="0" smtClean="0">
                <a:latin typeface="Calibri"/>
                <a:cs typeface="Calibri"/>
              </a:rPr>
              <a:t> </a:t>
            </a:r>
            <a:r>
              <a:rPr sz="2100" spc="-5" smtClean="0">
                <a:latin typeface="Calibri"/>
                <a:cs typeface="Calibri"/>
              </a:rPr>
              <a:t>s</a:t>
            </a:r>
            <a:r>
              <a:rPr sz="2100" spc="-10" smtClean="0">
                <a:latin typeface="Calibri"/>
                <a:cs typeface="Calibri"/>
              </a:rPr>
              <a:t>o</a:t>
            </a:r>
            <a:r>
              <a:rPr sz="2100" spc="-5" smtClean="0">
                <a:latin typeface="Calibri"/>
                <a:cs typeface="Calibri"/>
              </a:rPr>
              <a:t>me  </a:t>
            </a:r>
            <a:r>
              <a:rPr sz="2100" spc="-10" dirty="0">
                <a:latin typeface="Calibri"/>
                <a:cs typeface="Calibri"/>
              </a:rPr>
              <a:t>owing </a:t>
            </a:r>
            <a:r>
              <a:rPr sz="2100" spc="-15" dirty="0">
                <a:latin typeface="Calibri"/>
                <a:cs typeface="Calibri"/>
              </a:rPr>
              <a:t>to inattention to </a:t>
            </a:r>
            <a:r>
              <a:rPr sz="2100" spc="-10" dirty="0">
                <a:latin typeface="Calibri"/>
                <a:cs typeface="Calibri"/>
              </a:rPr>
              <a:t>detail, others totally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unpredictable.</a:t>
            </a:r>
            <a:endParaRPr sz="2100">
              <a:latin typeface="Calibri"/>
              <a:cs typeface="Calibri"/>
            </a:endParaRPr>
          </a:p>
          <a:p>
            <a:pPr marL="4151629">
              <a:lnSpc>
                <a:spcPct val="100000"/>
              </a:lnSpc>
              <a:spcBef>
                <a:spcPts val="5"/>
              </a:spcBef>
            </a:pPr>
            <a:endParaRPr lang="en-US" sz="2100" b="1" spc="-5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151629">
              <a:lnSpc>
                <a:spcPct val="100000"/>
              </a:lnSpc>
              <a:spcBef>
                <a:spcPts val="5"/>
              </a:spcBef>
            </a:pPr>
            <a:r>
              <a:rPr sz="2100" b="1" spc="-55" smtClean="0">
                <a:solidFill>
                  <a:srgbClr val="FF0000"/>
                </a:solidFill>
                <a:latin typeface="Calibri"/>
                <a:cs typeface="Calibri"/>
              </a:rPr>
              <a:t>WALTON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&amp;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TORABINEJAD </a:t>
            </a: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 marR="1802130">
              <a:lnSpc>
                <a:spcPct val="100000"/>
              </a:lnSpc>
              <a:spcBef>
                <a:spcPts val="755"/>
              </a:spcBef>
            </a:pPr>
            <a:r>
              <a:rPr sz="2100" spc="-15" dirty="0">
                <a:latin typeface="Calibri"/>
                <a:cs typeface="Calibri"/>
              </a:rPr>
              <a:t>Unwanted </a:t>
            </a:r>
            <a:r>
              <a:rPr sz="2100" spc="-5" dirty="0">
                <a:latin typeface="Calibri"/>
                <a:cs typeface="Calibri"/>
              </a:rPr>
              <a:t>or </a:t>
            </a:r>
            <a:r>
              <a:rPr sz="2100" spc="-15" dirty="0">
                <a:latin typeface="Calibri"/>
                <a:cs typeface="Calibri"/>
              </a:rPr>
              <a:t>unforeseen </a:t>
            </a:r>
            <a:r>
              <a:rPr sz="2100" spc="-10" dirty="0">
                <a:latin typeface="Calibri"/>
                <a:cs typeface="Calibri"/>
              </a:rPr>
              <a:t>circumstances </a:t>
            </a:r>
            <a:r>
              <a:rPr sz="2100" spc="-5" dirty="0">
                <a:latin typeface="Calibri"/>
                <a:cs typeface="Calibri"/>
              </a:rPr>
              <a:t>during </a:t>
            </a:r>
            <a:r>
              <a:rPr sz="2100" spc="-15">
                <a:latin typeface="Calibri"/>
                <a:cs typeface="Calibri"/>
              </a:rPr>
              <a:t>root </a:t>
            </a:r>
            <a:r>
              <a:rPr lang="en-US" sz="2100" spc="-15" dirty="0" smtClean="0">
                <a:latin typeface="Calibri"/>
                <a:cs typeface="Calibri"/>
              </a:rPr>
              <a:t> c</a:t>
            </a:r>
            <a:r>
              <a:rPr sz="2100" spc="-5" smtClean="0">
                <a:latin typeface="Calibri"/>
                <a:cs typeface="Calibri"/>
              </a:rPr>
              <a:t>anal</a:t>
            </a:r>
            <a:r>
              <a:rPr sz="2100" spc="80" smtClean="0">
                <a:latin typeface="Calibri"/>
                <a:cs typeface="Calibri"/>
              </a:rPr>
              <a:t> </a:t>
            </a:r>
            <a:r>
              <a:rPr sz="2100" spc="-15" smtClean="0">
                <a:latin typeface="Calibri"/>
                <a:cs typeface="Calibri"/>
              </a:rPr>
              <a:t>therapy</a:t>
            </a:r>
            <a:r>
              <a:rPr lang="en-US" sz="2100" spc="-15" dirty="0" smtClean="0">
                <a:latin typeface="Calibri"/>
                <a:cs typeface="Calibri"/>
              </a:rPr>
              <a:t>  </a:t>
            </a:r>
            <a:r>
              <a:rPr sz="2100" spc="-10" smtClean="0">
                <a:latin typeface="Calibri"/>
                <a:cs typeface="Calibri"/>
              </a:rPr>
              <a:t>that </a:t>
            </a:r>
            <a:r>
              <a:rPr sz="2100" spc="-5" dirty="0">
                <a:latin typeface="Calibri"/>
                <a:cs typeface="Calibri"/>
              </a:rPr>
              <a:t>can </a:t>
            </a:r>
            <a:r>
              <a:rPr sz="2100" spc="-20" dirty="0">
                <a:latin typeface="Calibri"/>
                <a:cs typeface="Calibri"/>
              </a:rPr>
              <a:t>affect </a:t>
            </a:r>
            <a:r>
              <a:rPr sz="2100" spc="-5" dirty="0">
                <a:latin typeface="Calibri"/>
                <a:cs typeface="Calibri"/>
              </a:rPr>
              <a:t>the</a:t>
            </a:r>
            <a:r>
              <a:rPr sz="2100" spc="-8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prognosis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88266" y="6541466"/>
            <a:ext cx="14430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solidFill>
                  <a:srgbClr val="E1E0E0"/>
                </a:solidFill>
                <a:latin typeface="Calibri"/>
                <a:cs typeface="Calibri"/>
              </a:rPr>
              <a:pPr marL="38100">
                <a:lnSpc>
                  <a:spcPts val="1810"/>
                </a:lnSpc>
              </a:pPr>
              <a:t>2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609600"/>
            <a:ext cx="39624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15" dirty="0" smtClean="0">
                <a:solidFill>
                  <a:srgbClr val="FF0000"/>
                </a:solidFill>
              </a:rPr>
              <a:t>PREVENTION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20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1295401"/>
          <a:ext cx="8915400" cy="5562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98438"/>
          </a:xfrm>
        </p:spPr>
        <p:txBody>
          <a:bodyPr>
            <a:noAutofit/>
          </a:bodyPr>
          <a:lstStyle/>
          <a:p>
            <a:pPr algn="l"/>
            <a:r>
              <a:rPr lang="en-US" sz="2400" b="1" spc="-15" dirty="0" smtClean="0">
                <a:solidFill>
                  <a:schemeClr val="tx2"/>
                </a:solidFill>
                <a:cs typeface="Calibri"/>
              </a:rPr>
              <a:t>LEDGE</a:t>
            </a:r>
            <a:r>
              <a:rPr lang="en-US" sz="2400" b="1" spc="-65" dirty="0" smtClean="0">
                <a:solidFill>
                  <a:schemeClr val="tx2"/>
                </a:solidFill>
                <a:cs typeface="Calibri"/>
              </a:rPr>
              <a:t> </a:t>
            </a:r>
            <a:r>
              <a:rPr lang="en-US" sz="2400" b="1" spc="-20" dirty="0" smtClean="0">
                <a:solidFill>
                  <a:schemeClr val="tx2"/>
                </a:solidFill>
                <a:cs typeface="Calibri"/>
              </a:rPr>
              <a:t>FORMATION</a:t>
            </a:r>
            <a:r>
              <a:rPr lang="en-US" sz="3200" dirty="0" smtClean="0">
                <a:cs typeface="Calibri"/>
              </a:rPr>
              <a:t/>
            </a:r>
            <a:br>
              <a:rPr lang="en-US" sz="3200" dirty="0" smtClean="0">
                <a:cs typeface="Calibri"/>
              </a:rPr>
            </a:b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1"/>
          <a:ext cx="91440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object 4"/>
          <p:cNvGrpSpPr/>
          <p:nvPr/>
        </p:nvGrpSpPr>
        <p:grpSpPr>
          <a:xfrm>
            <a:off x="3124200" y="3429000"/>
            <a:ext cx="5801201" cy="3281679"/>
            <a:chOff x="5006327" y="3457968"/>
            <a:chExt cx="6922134" cy="3281679"/>
          </a:xfrm>
        </p:grpSpPr>
        <p:pic>
          <p:nvPicPr>
            <p:cNvPr id="6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09100" y="3483864"/>
              <a:ext cx="2590800" cy="3145535"/>
            </a:xfrm>
            <a:prstGeom prst="rect">
              <a:avLst/>
            </a:prstGeom>
          </p:spPr>
        </p:pic>
        <p:sp>
          <p:nvSpPr>
            <p:cNvPr id="7" name="object 6"/>
            <p:cNvSpPr/>
            <p:nvPr/>
          </p:nvSpPr>
          <p:spPr>
            <a:xfrm>
              <a:off x="9295650" y="3470922"/>
              <a:ext cx="2620010" cy="3175000"/>
            </a:xfrm>
            <a:custGeom>
              <a:avLst/>
              <a:gdLst/>
              <a:ahLst/>
              <a:cxnLst/>
              <a:rect l="l" t="t" r="r" b="b"/>
              <a:pathLst>
                <a:path w="2620009" h="3175000">
                  <a:moveTo>
                    <a:pt x="0" y="0"/>
                  </a:moveTo>
                  <a:lnTo>
                    <a:pt x="2619717" y="0"/>
                  </a:lnTo>
                  <a:lnTo>
                    <a:pt x="2619717" y="3174504"/>
                  </a:lnTo>
                  <a:lnTo>
                    <a:pt x="0" y="317450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4400" y="4114800"/>
              <a:ext cx="2313419" cy="2624327"/>
            </a:xfrm>
            <a:prstGeom prst="rect">
              <a:avLst/>
            </a:prstGeom>
          </p:spPr>
        </p:pic>
        <p:pic>
          <p:nvPicPr>
            <p:cNvPr id="9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6202" y="4162044"/>
              <a:ext cx="2154935" cy="2470403"/>
            </a:xfrm>
            <a:prstGeom prst="rect">
              <a:avLst/>
            </a:prstGeom>
          </p:spPr>
        </p:pic>
        <p:sp>
          <p:nvSpPr>
            <p:cNvPr id="10" name="object 9"/>
            <p:cNvSpPr/>
            <p:nvPr/>
          </p:nvSpPr>
          <p:spPr>
            <a:xfrm>
              <a:off x="6953250" y="4149077"/>
              <a:ext cx="2181225" cy="2496820"/>
            </a:xfrm>
            <a:custGeom>
              <a:avLst/>
              <a:gdLst/>
              <a:ahLst/>
              <a:cxnLst/>
              <a:rect l="l" t="t" r="r" b="b"/>
              <a:pathLst>
                <a:path w="2181225" h="2496820">
                  <a:moveTo>
                    <a:pt x="0" y="0"/>
                  </a:moveTo>
                  <a:lnTo>
                    <a:pt x="2180831" y="0"/>
                  </a:lnTo>
                  <a:lnTo>
                    <a:pt x="2180831" y="2496337"/>
                  </a:lnTo>
                  <a:lnTo>
                    <a:pt x="0" y="2496337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32247" y="4741164"/>
              <a:ext cx="1746503" cy="1888236"/>
            </a:xfrm>
            <a:prstGeom prst="rect">
              <a:avLst/>
            </a:prstGeom>
          </p:spPr>
        </p:pic>
        <p:sp>
          <p:nvSpPr>
            <p:cNvPr id="12" name="object 11"/>
            <p:cNvSpPr/>
            <p:nvPr/>
          </p:nvSpPr>
          <p:spPr>
            <a:xfrm>
              <a:off x="5019281" y="4728222"/>
              <a:ext cx="1772920" cy="1917700"/>
            </a:xfrm>
            <a:custGeom>
              <a:avLst/>
              <a:gdLst/>
              <a:ahLst/>
              <a:cxnLst/>
              <a:rect l="l" t="t" r="r" b="b"/>
              <a:pathLst>
                <a:path w="1772920" h="1917700">
                  <a:moveTo>
                    <a:pt x="0" y="0"/>
                  </a:moveTo>
                  <a:lnTo>
                    <a:pt x="1772437" y="0"/>
                  </a:lnTo>
                  <a:lnTo>
                    <a:pt x="1772437" y="1917204"/>
                  </a:lnTo>
                  <a:lnTo>
                    <a:pt x="0" y="191720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66800" y="452735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 smtClean="0">
                <a:solidFill>
                  <a:srgbClr val="FF0000"/>
                </a:solidFill>
                <a:cs typeface="Calibri"/>
              </a:rPr>
              <a:t>INSTRUMENTATION </a:t>
            </a:r>
            <a:r>
              <a:rPr lang="en-US" sz="2400" b="1" spc="-35" dirty="0" smtClean="0">
                <a:solidFill>
                  <a:srgbClr val="FF0000"/>
                </a:solidFill>
                <a:cs typeface="Calibri"/>
              </a:rPr>
              <a:t>RELATED</a:t>
            </a:r>
            <a:r>
              <a:rPr lang="en-US" sz="2400" b="1" spc="-2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400" b="1" spc="-10" dirty="0" smtClean="0">
                <a:solidFill>
                  <a:srgbClr val="FF0000"/>
                </a:solidFill>
                <a:cs typeface="Calibri"/>
              </a:rPr>
              <a:t>MISHAPS</a:t>
            </a:r>
            <a:endParaRPr lang="en-US" sz="2400" dirty="0">
              <a:solidFill>
                <a:srgbClr val="FF0000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152400" y="1066800"/>
          <a:ext cx="8991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965" y="457200"/>
            <a:ext cx="405423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US" sz="3200" b="1" spc="-10" dirty="0" smtClean="0"/>
              <a:t>RECOGNITION</a:t>
            </a:r>
            <a:endParaRPr sz="3200" b="1"/>
          </a:p>
        </p:txBody>
      </p:sp>
      <p:grpSp>
        <p:nvGrpSpPr>
          <p:cNvPr id="5" name="object 5"/>
          <p:cNvGrpSpPr/>
          <p:nvPr/>
        </p:nvGrpSpPr>
        <p:grpSpPr>
          <a:xfrm>
            <a:off x="4648200" y="838200"/>
            <a:ext cx="3641884" cy="1882242"/>
            <a:chOff x="7027164" y="3677386"/>
            <a:chExt cx="4855845" cy="2929255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68268" y="3708400"/>
              <a:ext cx="2190587" cy="28802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55327" y="3690340"/>
              <a:ext cx="2214880" cy="2903855"/>
            </a:xfrm>
            <a:custGeom>
              <a:avLst/>
              <a:gdLst/>
              <a:ahLst/>
              <a:cxnLst/>
              <a:rect l="l" t="t" r="r" b="b"/>
              <a:pathLst>
                <a:path w="2214879" h="2903854">
                  <a:moveTo>
                    <a:pt x="0" y="0"/>
                  </a:moveTo>
                  <a:lnTo>
                    <a:pt x="2214359" y="0"/>
                  </a:lnTo>
                  <a:lnTo>
                    <a:pt x="2214359" y="2903245"/>
                  </a:lnTo>
                  <a:lnTo>
                    <a:pt x="0" y="2903245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53072" y="3708400"/>
              <a:ext cx="2471927" cy="28702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040118" y="3690340"/>
              <a:ext cx="2499995" cy="2903855"/>
            </a:xfrm>
            <a:custGeom>
              <a:avLst/>
              <a:gdLst/>
              <a:ahLst/>
              <a:cxnLst/>
              <a:rect l="l" t="t" r="r" b="b"/>
              <a:pathLst>
                <a:path w="2499995" h="2903854">
                  <a:moveTo>
                    <a:pt x="0" y="0"/>
                  </a:moveTo>
                  <a:lnTo>
                    <a:pt x="2499372" y="0"/>
                  </a:lnTo>
                  <a:lnTo>
                    <a:pt x="2499372" y="2903245"/>
                  </a:lnTo>
                  <a:lnTo>
                    <a:pt x="0" y="2903245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22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0" y="1"/>
          <a:ext cx="7696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964" y="2542092"/>
            <a:ext cx="367323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sz="3200" b="1" spc="-5" dirty="0"/>
              <a:t>Cause</a:t>
            </a:r>
            <a:endParaRPr sz="3200" b="1"/>
          </a:p>
        </p:txBody>
      </p:sp>
      <p:grpSp>
        <p:nvGrpSpPr>
          <p:cNvPr id="5" name="object 5"/>
          <p:cNvGrpSpPr/>
          <p:nvPr/>
        </p:nvGrpSpPr>
        <p:grpSpPr>
          <a:xfrm>
            <a:off x="7772400" y="838200"/>
            <a:ext cx="1212323" cy="5791200"/>
            <a:chOff x="10361650" y="251459"/>
            <a:chExt cx="1719580" cy="6297295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88599" y="279399"/>
              <a:ext cx="1635759" cy="32578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374604" y="264413"/>
              <a:ext cx="1663064" cy="3286125"/>
            </a:xfrm>
            <a:custGeom>
              <a:avLst/>
              <a:gdLst/>
              <a:ahLst/>
              <a:cxnLst/>
              <a:rect l="l" t="t" r="r" b="b"/>
              <a:pathLst>
                <a:path w="1663065" h="3286125">
                  <a:moveTo>
                    <a:pt x="0" y="0"/>
                  </a:moveTo>
                  <a:lnTo>
                    <a:pt x="1662709" y="0"/>
                  </a:lnTo>
                  <a:lnTo>
                    <a:pt x="1662709" y="3285731"/>
                  </a:lnTo>
                  <a:lnTo>
                    <a:pt x="0" y="328573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88599" y="3771900"/>
              <a:ext cx="1663700" cy="275081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374604" y="3757409"/>
              <a:ext cx="1693545" cy="2778760"/>
            </a:xfrm>
            <a:custGeom>
              <a:avLst/>
              <a:gdLst/>
              <a:ahLst/>
              <a:cxnLst/>
              <a:rect l="l" t="t" r="r" b="b"/>
              <a:pathLst>
                <a:path w="1693545" h="2778759">
                  <a:moveTo>
                    <a:pt x="0" y="0"/>
                  </a:moveTo>
                  <a:lnTo>
                    <a:pt x="1693164" y="0"/>
                  </a:lnTo>
                  <a:lnTo>
                    <a:pt x="1693164" y="2778277"/>
                  </a:lnTo>
                  <a:lnTo>
                    <a:pt x="0" y="2778277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23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220" y="457200"/>
            <a:ext cx="493837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</a:rPr>
              <a:t>Correction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623" y="1121698"/>
            <a:ext cx="6532977" cy="457497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Locating the</a:t>
            </a:r>
            <a:r>
              <a:rPr sz="21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ledge</a:t>
            </a:r>
            <a:endParaRPr sz="21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Irrigate, smaller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instruments are</a:t>
            </a:r>
            <a:r>
              <a:rPr sz="21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preferred.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No. 10 or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15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distal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curve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tip can be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used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40" dirty="0">
                <a:solidFill>
                  <a:srgbClr val="001F5F"/>
                </a:solidFill>
                <a:latin typeface="Calibri"/>
                <a:cs typeface="Calibri"/>
              </a:rPr>
              <a:t>Pointed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towards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wall opposite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100" spc="-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ledge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2100" spc="-25" dirty="0">
                <a:solidFill>
                  <a:srgbClr val="FF0000"/>
                </a:solidFill>
                <a:latin typeface="Calibri"/>
                <a:cs typeface="Calibri"/>
              </a:rPr>
              <a:t>Tear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shaped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”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silicone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stops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can be</a:t>
            </a:r>
            <a:r>
              <a:rPr sz="21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used.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Watch-winding</a:t>
            </a:r>
            <a:r>
              <a:rPr sz="21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motion</a:t>
            </a:r>
            <a:endParaRPr sz="21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  <a:tab pos="517525" algn="l"/>
                <a:tab pos="1736089" algn="l"/>
                <a:tab pos="2030095" algn="l"/>
                <a:tab pos="2583815" algn="l"/>
                <a:tab pos="3439160" algn="l"/>
                <a:tab pos="4377055" algn="l"/>
                <a:tab pos="5165725" algn="l"/>
                <a:tab pos="5700395" algn="l"/>
                <a:tab pos="6724015" algn="l"/>
                <a:tab pos="7496809" algn="l"/>
                <a:tab pos="8112125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f	</a:t>
            </a:r>
            <a:r>
              <a:rPr sz="21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00" spc="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pc="-3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ance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s	</a:t>
            </a:r>
            <a:r>
              <a:rPr sz="2100" spc="-5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elt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,	</a:t>
            </a:r>
            <a:r>
              <a:rPr sz="2100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act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00" spc="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tl</a:t>
            </a:r>
            <a:r>
              <a:rPr sz="2100" spc="-14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,	</a:t>
            </a:r>
            <a:r>
              <a:rPr sz="21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tat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e	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10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ad</a:t>
            </a:r>
            <a:r>
              <a:rPr sz="2100" spc="-35" smtClean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pc="-40" smtClean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ain,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100" spc="-35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100" spc="5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t 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bypasses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reach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apically.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Confirmed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with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1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radiograph</a:t>
            </a:r>
            <a:endParaRPr sz="2100" b="1">
              <a:solidFill>
                <a:srgbClr val="FF0000"/>
              </a:solidFill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spcBef>
                <a:spcPts val="147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  <a:tab pos="567690" algn="l"/>
                <a:tab pos="1337310" algn="l"/>
                <a:tab pos="2263140" algn="l"/>
                <a:tab pos="2713990" algn="l"/>
                <a:tab pos="3965575" algn="l"/>
                <a:tab pos="4645660" algn="l"/>
                <a:tab pos="5464810" algn="l"/>
                <a:tab pos="6285865" algn="l"/>
                <a:tab pos="6872605" algn="l"/>
                <a:tab pos="7989570" algn="l"/>
              </a:tabLst>
            </a:pP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led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e	</a:t>
            </a:r>
            <a:r>
              <a:rPr sz="2100" spc="-3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no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t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e	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pa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00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,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n	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lean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,	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hap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100" spc="-20" smtClean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100" spc="-5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pc="-25" smtClean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2100" spc="10" smtClean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l 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obstruction.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11316" y="1447800"/>
            <a:ext cx="2280284" cy="3940175"/>
            <a:chOff x="8410968" y="911364"/>
            <a:chExt cx="3649979" cy="44735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69500" y="2898647"/>
              <a:ext cx="2065527" cy="245973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950945" y="2885681"/>
              <a:ext cx="2097405" cy="2486025"/>
            </a:xfrm>
            <a:custGeom>
              <a:avLst/>
              <a:gdLst/>
              <a:ahLst/>
              <a:cxnLst/>
              <a:rect l="l" t="t" r="r" b="b"/>
              <a:pathLst>
                <a:path w="2097404" h="2486025">
                  <a:moveTo>
                    <a:pt x="0" y="0"/>
                  </a:moveTo>
                  <a:lnTo>
                    <a:pt x="2097036" y="0"/>
                  </a:lnTo>
                  <a:lnTo>
                    <a:pt x="2097036" y="2485682"/>
                  </a:lnTo>
                  <a:lnTo>
                    <a:pt x="0" y="248568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6864" y="939800"/>
              <a:ext cx="3599895" cy="1778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423922" y="924318"/>
              <a:ext cx="3624579" cy="1811020"/>
            </a:xfrm>
            <a:custGeom>
              <a:avLst/>
              <a:gdLst/>
              <a:ahLst/>
              <a:cxnLst/>
              <a:rect l="l" t="t" r="r" b="b"/>
              <a:pathLst>
                <a:path w="3624579" h="1811020">
                  <a:moveTo>
                    <a:pt x="0" y="0"/>
                  </a:moveTo>
                  <a:lnTo>
                    <a:pt x="3624059" y="0"/>
                  </a:lnTo>
                  <a:lnTo>
                    <a:pt x="3624059" y="1810499"/>
                  </a:lnTo>
                  <a:lnTo>
                    <a:pt x="0" y="181049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24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220" y="605891"/>
            <a:ext cx="714818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US" sz="3200" b="1" spc="-10" dirty="0" smtClean="0">
                <a:solidFill>
                  <a:srgbClr val="C00000"/>
                </a:solidFill>
              </a:rPr>
              <a:t>CORRECTION</a:t>
            </a:r>
            <a:endParaRPr lang="en-US" sz="3200" b="1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25</a:t>
            </a:fld>
            <a:endParaRPr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52400" y="1905000"/>
          <a:ext cx="8763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1219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pc="-15" dirty="0" smtClean="0">
                <a:solidFill>
                  <a:srgbClr val="FF0000"/>
                </a:solidFill>
                <a:cs typeface="Calibri"/>
              </a:rPr>
              <a:t>Alternative treatment  procedures</a:t>
            </a:r>
            <a:r>
              <a:rPr lang="en-US" sz="2800" spc="-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800" spc="-5" dirty="0" smtClean="0">
                <a:solidFill>
                  <a:srgbClr val="001F5F"/>
                </a:solidFill>
                <a:cs typeface="Calibri"/>
              </a:rPr>
              <a:t>includes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49" y="379203"/>
            <a:ext cx="533955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en-US" sz="2400" b="1" spc="-15" dirty="0" smtClean="0">
                <a:solidFill>
                  <a:srgbClr val="FF0000"/>
                </a:solidFill>
              </a:rPr>
              <a:t>PREVENTION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0" y="838200"/>
          <a:ext cx="8001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172200" y="1219200"/>
            <a:ext cx="2767670" cy="5390503"/>
            <a:chOff x="7347191" y="662927"/>
            <a:chExt cx="4572635" cy="5946775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52099" y="688847"/>
              <a:ext cx="1435100" cy="30830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22635" y="662927"/>
              <a:ext cx="1496695" cy="3139440"/>
            </a:xfrm>
            <a:custGeom>
              <a:avLst/>
              <a:gdLst/>
              <a:ahLst/>
              <a:cxnLst/>
              <a:rect l="l" t="t" r="r" b="b"/>
              <a:pathLst>
                <a:path w="1496695" h="3139440">
                  <a:moveTo>
                    <a:pt x="1496568" y="3139427"/>
                  </a:moveTo>
                  <a:lnTo>
                    <a:pt x="0" y="3139427"/>
                  </a:lnTo>
                  <a:lnTo>
                    <a:pt x="0" y="0"/>
                  </a:lnTo>
                  <a:lnTo>
                    <a:pt x="12941" y="0"/>
                  </a:lnTo>
                  <a:lnTo>
                    <a:pt x="12941" y="8635"/>
                  </a:lnTo>
                  <a:lnTo>
                    <a:pt x="8623" y="8635"/>
                  </a:lnTo>
                  <a:lnTo>
                    <a:pt x="8623" y="3130804"/>
                  </a:lnTo>
                  <a:lnTo>
                    <a:pt x="1496568" y="3130804"/>
                  </a:lnTo>
                  <a:lnTo>
                    <a:pt x="1496568" y="3139427"/>
                  </a:lnTo>
                  <a:close/>
                </a:path>
                <a:path w="1496695" h="3139440">
                  <a:moveTo>
                    <a:pt x="1496568" y="3130804"/>
                  </a:moveTo>
                  <a:lnTo>
                    <a:pt x="1487932" y="3130804"/>
                  </a:lnTo>
                  <a:lnTo>
                    <a:pt x="1487932" y="8635"/>
                  </a:lnTo>
                  <a:lnTo>
                    <a:pt x="12941" y="8635"/>
                  </a:lnTo>
                  <a:lnTo>
                    <a:pt x="12941" y="0"/>
                  </a:lnTo>
                  <a:lnTo>
                    <a:pt x="1496568" y="0"/>
                  </a:lnTo>
                  <a:lnTo>
                    <a:pt x="1496568" y="3130804"/>
                  </a:lnTo>
                  <a:close/>
                </a:path>
                <a:path w="1496695" h="3139440">
                  <a:moveTo>
                    <a:pt x="1479296" y="3122167"/>
                  </a:moveTo>
                  <a:lnTo>
                    <a:pt x="17259" y="3122167"/>
                  </a:lnTo>
                  <a:lnTo>
                    <a:pt x="17259" y="17271"/>
                  </a:lnTo>
                  <a:lnTo>
                    <a:pt x="25895" y="25895"/>
                  </a:lnTo>
                  <a:lnTo>
                    <a:pt x="25895" y="3113531"/>
                  </a:lnTo>
                  <a:lnTo>
                    <a:pt x="1479296" y="3113531"/>
                  </a:lnTo>
                  <a:lnTo>
                    <a:pt x="1479296" y="3122167"/>
                  </a:lnTo>
                  <a:close/>
                </a:path>
                <a:path w="1496695" h="3139440">
                  <a:moveTo>
                    <a:pt x="1479296" y="3113531"/>
                  </a:moveTo>
                  <a:lnTo>
                    <a:pt x="1470660" y="3113531"/>
                  </a:lnTo>
                  <a:lnTo>
                    <a:pt x="1470660" y="25895"/>
                  </a:lnTo>
                  <a:lnTo>
                    <a:pt x="25895" y="25895"/>
                  </a:lnTo>
                  <a:lnTo>
                    <a:pt x="17259" y="17271"/>
                  </a:lnTo>
                  <a:lnTo>
                    <a:pt x="1479296" y="17271"/>
                  </a:lnTo>
                  <a:lnTo>
                    <a:pt x="1479296" y="3113531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38231" y="3927347"/>
              <a:ext cx="1660474" cy="26512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25290" y="3914381"/>
              <a:ext cx="1681480" cy="2682875"/>
            </a:xfrm>
            <a:custGeom>
              <a:avLst/>
              <a:gdLst/>
              <a:ahLst/>
              <a:cxnLst/>
              <a:rect l="l" t="t" r="r" b="b"/>
              <a:pathLst>
                <a:path w="1681479" h="2682875">
                  <a:moveTo>
                    <a:pt x="0" y="0"/>
                  </a:moveTo>
                  <a:lnTo>
                    <a:pt x="1680959" y="0"/>
                  </a:lnTo>
                  <a:lnTo>
                    <a:pt x="1680959" y="2682278"/>
                  </a:lnTo>
                  <a:lnTo>
                    <a:pt x="0" y="268227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78699" y="3962399"/>
              <a:ext cx="2666590" cy="26162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60145" y="3946372"/>
              <a:ext cx="2694940" cy="2650490"/>
            </a:xfrm>
            <a:custGeom>
              <a:avLst/>
              <a:gdLst/>
              <a:ahLst/>
              <a:cxnLst/>
              <a:rect l="l" t="t" r="r" b="b"/>
              <a:pathLst>
                <a:path w="2694940" h="2650490">
                  <a:moveTo>
                    <a:pt x="0" y="0"/>
                  </a:moveTo>
                  <a:lnTo>
                    <a:pt x="2694431" y="0"/>
                  </a:lnTo>
                  <a:lnTo>
                    <a:pt x="2694431" y="2650286"/>
                  </a:lnTo>
                  <a:lnTo>
                    <a:pt x="0" y="265028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26</a:t>
            </a:fld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0" y="4448731"/>
            <a:ext cx="6172200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0" lvl="1" indent="-228600">
              <a:lnSpc>
                <a:spcPct val="100000"/>
              </a:lnSpc>
              <a:spcBef>
                <a:spcPts val="50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983865" algn="l"/>
                <a:tab pos="2984500" algn="l"/>
              </a:tabLst>
            </a:pPr>
            <a:r>
              <a:rPr lang="en-US" sz="2100" spc="-5" dirty="0" smtClean="0">
                <a:solidFill>
                  <a:srgbClr val="FF0000"/>
                </a:solidFill>
                <a:cs typeface="Calibri"/>
              </a:rPr>
              <a:t>Flex </a:t>
            </a:r>
            <a:r>
              <a:rPr lang="en-US" sz="2100" dirty="0" smtClean="0">
                <a:solidFill>
                  <a:srgbClr val="FF0000"/>
                </a:solidFill>
                <a:cs typeface="Calibri"/>
              </a:rPr>
              <a:t>R</a:t>
            </a:r>
            <a:r>
              <a:rPr lang="en-US" sz="2100" spc="-10" dirty="0" smtClean="0">
                <a:solidFill>
                  <a:srgbClr val="FF0000"/>
                </a:solidFill>
                <a:cs typeface="Calibri"/>
              </a:rPr>
              <a:t> files</a:t>
            </a:r>
          </a:p>
          <a:p>
            <a:pPr marL="2984500" lvl="1" indent="-228600">
              <a:lnSpc>
                <a:spcPct val="100000"/>
              </a:lnSpc>
              <a:spcBef>
                <a:spcPts val="50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983865" algn="l"/>
                <a:tab pos="2984500" algn="l"/>
              </a:tabLst>
            </a:pPr>
            <a:r>
              <a:rPr lang="en-US" sz="2100" spc="-50" dirty="0" smtClean="0">
                <a:solidFill>
                  <a:srgbClr val="FF0000"/>
                </a:solidFill>
                <a:cs typeface="Calibri"/>
              </a:rPr>
              <a:t>Safety </a:t>
            </a:r>
            <a:r>
              <a:rPr lang="en-US" sz="2100" spc="-15" dirty="0" err="1" smtClean="0">
                <a:solidFill>
                  <a:srgbClr val="FF0000"/>
                </a:solidFill>
                <a:cs typeface="Calibri"/>
              </a:rPr>
              <a:t>Hedstrom</a:t>
            </a:r>
            <a:r>
              <a:rPr lang="en-US" sz="2100" spc="-20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100" spc="-10" dirty="0" smtClean="0">
                <a:solidFill>
                  <a:srgbClr val="FF0000"/>
                </a:solidFill>
                <a:cs typeface="Calibri"/>
              </a:rPr>
              <a:t>files</a:t>
            </a:r>
            <a:endParaRPr lang="en-US" sz="2100" dirty="0" smtClean="0">
              <a:solidFill>
                <a:srgbClr val="FF0000"/>
              </a:solidFill>
              <a:cs typeface="Calibri"/>
            </a:endParaRPr>
          </a:p>
          <a:p>
            <a:pPr marL="2984500" lvl="1" indent="-228600">
              <a:lnSpc>
                <a:spcPct val="100000"/>
              </a:lnSpc>
              <a:spcBef>
                <a:spcPts val="50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983865" algn="l"/>
                <a:tab pos="2984500" algn="l"/>
              </a:tabLst>
            </a:pPr>
            <a:r>
              <a:rPr lang="en-US" sz="2100" spc="-10" dirty="0" err="1" smtClean="0">
                <a:solidFill>
                  <a:srgbClr val="FF0000"/>
                </a:solidFill>
                <a:cs typeface="Calibri"/>
              </a:rPr>
              <a:t>Flexofile</a:t>
            </a:r>
            <a:endParaRPr lang="en-US" sz="21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4888468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b="1" spc="-10" dirty="0" smtClean="0">
                <a:solidFill>
                  <a:srgbClr val="001F5F"/>
                </a:solidFill>
                <a:cs typeface="Calibri"/>
              </a:rPr>
              <a:t>Modified</a:t>
            </a:r>
            <a:r>
              <a:rPr lang="en-US" b="1" spc="3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b="1" spc="-10" dirty="0" smtClean="0">
                <a:solidFill>
                  <a:srgbClr val="001F5F"/>
                </a:solidFill>
                <a:cs typeface="Calibri"/>
              </a:rPr>
              <a:t>instruments:</a:t>
            </a:r>
            <a:endParaRPr lang="en-US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880" y="381000"/>
            <a:ext cx="337852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</a:rPr>
              <a:t>P</a:t>
            </a:r>
            <a:r>
              <a:rPr sz="3200" spc="-40" dirty="0">
                <a:solidFill>
                  <a:srgbClr val="FF0000"/>
                </a:solidFill>
              </a:rPr>
              <a:t>r</a:t>
            </a:r>
            <a:r>
              <a:rPr sz="3200" spc="-5" dirty="0">
                <a:solidFill>
                  <a:srgbClr val="FF0000"/>
                </a:solidFill>
              </a:rPr>
              <a:t>o</a:t>
            </a:r>
            <a:r>
              <a:rPr sz="3200" spc="5" dirty="0">
                <a:solidFill>
                  <a:srgbClr val="FF0000"/>
                </a:solidFill>
              </a:rPr>
              <a:t>g</a:t>
            </a:r>
            <a:r>
              <a:rPr sz="3200" spc="-5" dirty="0">
                <a:solidFill>
                  <a:srgbClr val="FF0000"/>
                </a:solidFill>
              </a:rPr>
              <a:t>no</a:t>
            </a:r>
            <a:r>
              <a:rPr sz="3200" spc="5" dirty="0">
                <a:solidFill>
                  <a:srgbClr val="FF0000"/>
                </a:solidFill>
              </a:rPr>
              <a:t>s</a:t>
            </a:r>
            <a:r>
              <a:rPr sz="3200" spc="-5" dirty="0">
                <a:solidFill>
                  <a:srgbClr val="FF0000"/>
                </a:solidFill>
              </a:rPr>
              <a:t>is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27</a:t>
            </a:fld>
            <a:endParaRPr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0" y="1573282"/>
          <a:ext cx="9144000" cy="528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9906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 algn="r">
              <a:lnSpc>
                <a:spcPct val="100000"/>
              </a:lnSpc>
              <a:spcBef>
                <a:spcPts val="13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10" dirty="0" smtClean="0">
                <a:solidFill>
                  <a:srgbClr val="001F5F"/>
                </a:solidFill>
                <a:cs typeface="Calibri"/>
              </a:rPr>
              <a:t>Failure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of </a:t>
            </a:r>
            <a:r>
              <a:rPr lang="en-US" spc="-15" dirty="0" smtClean="0">
                <a:solidFill>
                  <a:srgbClr val="001F5F"/>
                </a:solidFill>
                <a:cs typeface="Calibri"/>
              </a:rPr>
              <a:t>root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canal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associated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with </a:t>
            </a:r>
            <a:r>
              <a:rPr lang="en-US" spc="-5" dirty="0" err="1" smtClean="0">
                <a:solidFill>
                  <a:srgbClr val="001F5F"/>
                </a:solidFill>
                <a:cs typeface="Calibri"/>
              </a:rPr>
              <a:t>ledging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 depends</a:t>
            </a:r>
            <a:r>
              <a:rPr lang="en-US" spc="-2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upon: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l"/>
            <a:r>
              <a:rPr lang="en-US" sz="3200" b="1" spc="-25" dirty="0" smtClean="0">
                <a:solidFill>
                  <a:srgbClr val="FF0000"/>
                </a:solidFill>
                <a:cs typeface="Calibri"/>
              </a:rPr>
              <a:t>ROOT</a:t>
            </a:r>
            <a:r>
              <a:rPr lang="en-US" sz="3200" b="1" spc="-6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3200" b="1" spc="-30" dirty="0" smtClean="0">
                <a:solidFill>
                  <a:srgbClr val="FF0000"/>
                </a:solidFill>
                <a:cs typeface="Calibri"/>
              </a:rPr>
              <a:t>PERFORATIONS</a:t>
            </a:r>
            <a:r>
              <a:rPr lang="en-US" sz="3200" b="1" dirty="0" smtClean="0">
                <a:solidFill>
                  <a:srgbClr val="FF0000"/>
                </a:solidFill>
                <a:cs typeface="Calibri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cs typeface="Calibri"/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8991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9906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20" dirty="0" smtClean="0">
                <a:solidFill>
                  <a:srgbClr val="001F5F"/>
                </a:solidFill>
                <a:cs typeface="Calibri"/>
              </a:rPr>
              <a:t>Perforations </a:t>
            </a:r>
            <a:r>
              <a:rPr lang="en-US" sz="2400" spc="-5" dirty="0" smtClean="0">
                <a:solidFill>
                  <a:srgbClr val="001F5F"/>
                </a:solidFill>
                <a:cs typeface="Calibri"/>
              </a:rPr>
              <a:t>in </a:t>
            </a:r>
            <a:r>
              <a:rPr lang="en-US" sz="2400" dirty="0" smtClean="0">
                <a:solidFill>
                  <a:srgbClr val="001F5F"/>
                </a:solidFill>
                <a:cs typeface="Calibri"/>
              </a:rPr>
              <a:t>all </a:t>
            </a:r>
            <a:r>
              <a:rPr lang="en-US" sz="2400" spc="-10" dirty="0" smtClean="0">
                <a:solidFill>
                  <a:srgbClr val="001F5F"/>
                </a:solidFill>
                <a:cs typeface="Calibri"/>
              </a:rPr>
              <a:t>locations </a:t>
            </a:r>
            <a:r>
              <a:rPr lang="en-US" sz="2400" spc="-5" dirty="0" smtClean="0">
                <a:solidFill>
                  <a:srgbClr val="001F5F"/>
                </a:solidFill>
                <a:cs typeface="Calibri"/>
              </a:rPr>
              <a:t>can be caused </a:t>
            </a:r>
            <a:r>
              <a:rPr lang="en-US" sz="2400" spc="-10" dirty="0" smtClean="0">
                <a:solidFill>
                  <a:srgbClr val="001F5F"/>
                </a:solidFill>
                <a:cs typeface="Calibri"/>
              </a:rPr>
              <a:t>by </a:t>
            </a:r>
            <a:r>
              <a:rPr lang="en-US" sz="2400" dirty="0" smtClean="0">
                <a:solidFill>
                  <a:srgbClr val="001F5F"/>
                </a:solidFill>
                <a:cs typeface="Calibri"/>
              </a:rPr>
              <a:t>2 </a:t>
            </a:r>
            <a:r>
              <a:rPr lang="en-US" sz="2400" spc="-5" dirty="0" smtClean="0">
                <a:solidFill>
                  <a:srgbClr val="001F5F"/>
                </a:solidFill>
                <a:cs typeface="Calibri"/>
              </a:rPr>
              <a:t>main</a:t>
            </a:r>
            <a:r>
              <a:rPr lang="en-US" sz="2400" spc="5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z="2400" spc="-20" dirty="0" smtClean="0">
                <a:solidFill>
                  <a:srgbClr val="001F5F"/>
                </a:solidFill>
                <a:cs typeface="Calibri"/>
              </a:rPr>
              <a:t>errors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pc="-5" dirty="0" smtClean="0">
                <a:solidFill>
                  <a:srgbClr val="001F5F"/>
                </a:solidFill>
                <a:cs typeface="Calibri"/>
              </a:rPr>
              <a:t>Perforations can be</a:t>
            </a:r>
            <a:r>
              <a:rPr lang="en-US" spc="-15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either</a:t>
            </a:r>
            <a:r>
              <a:rPr lang="en-US" dirty="0" smtClean="0">
                <a:cs typeface="Calibri"/>
              </a:rPr>
              <a:t/>
            </a:r>
            <a:br>
              <a:rPr lang="en-US" dirty="0" smtClean="0">
                <a:cs typeface="Calibri"/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99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50" y="49352"/>
            <a:ext cx="83113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/>
              <a:t>Classification</a:t>
            </a:r>
            <a:endParaRPr sz="3600" b="1"/>
          </a:p>
        </p:txBody>
      </p:sp>
      <p:sp>
        <p:nvSpPr>
          <p:cNvPr id="4" name="object 4"/>
          <p:cNvSpPr txBox="1"/>
          <p:nvPr/>
        </p:nvSpPr>
        <p:spPr>
          <a:xfrm>
            <a:off x="223049" y="965290"/>
            <a:ext cx="488235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According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100" b="1" spc="-20" dirty="0">
                <a:solidFill>
                  <a:srgbClr val="FF0000"/>
                </a:solidFill>
                <a:latin typeface="Calibri"/>
                <a:cs typeface="Calibri"/>
              </a:rPr>
              <a:t>Walton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&amp;</a:t>
            </a:r>
            <a:r>
              <a:rPr sz="21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0000"/>
                </a:solidFill>
                <a:latin typeface="Calibri"/>
                <a:cs typeface="Calibri"/>
              </a:rPr>
              <a:t>Torabinejad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1447800"/>
            <a:ext cx="4571999" cy="464422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55"/>
              </a:spcBef>
              <a:buClr>
                <a:srgbClr val="FFFFFF"/>
              </a:buClr>
              <a:buSzPct val="83333"/>
              <a:buAutoNum type="arabicPeriod"/>
              <a:tabLst>
                <a:tab pos="469265" algn="l"/>
                <a:tab pos="469900" algn="l"/>
              </a:tabLst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Procedural accidents during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access</a:t>
            </a:r>
            <a:r>
              <a:rPr sz="21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preparation</a:t>
            </a:r>
            <a:endParaRPr sz="2100" b="1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83333"/>
              <a:buAutoNum type="arabicPeriod"/>
              <a:tabLst>
                <a:tab pos="469265" algn="l"/>
                <a:tab pos="469900" algn="l"/>
              </a:tabLst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Accidents during cleaning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shaping</a:t>
            </a:r>
            <a:endParaRPr sz="2100" b="1">
              <a:latin typeface="Calibri"/>
              <a:cs typeface="Calibri"/>
            </a:endParaRPr>
          </a:p>
          <a:p>
            <a:pPr marL="1841500" lvl="1" indent="-4572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83333"/>
              <a:buAutoNum type="arabicPeriod"/>
              <a:tabLst>
                <a:tab pos="1840864" algn="l"/>
                <a:tab pos="1841500" algn="l"/>
              </a:tabLst>
            </a:pPr>
            <a:r>
              <a:rPr spc="-5" dirty="0">
                <a:latin typeface="Calibri"/>
                <a:cs typeface="Calibri"/>
              </a:rPr>
              <a:t>Ledge</a:t>
            </a:r>
            <a:r>
              <a:rPr spc="-15" dirty="0">
                <a:latin typeface="Calibri"/>
                <a:cs typeface="Calibri"/>
              </a:rPr>
              <a:t> formation</a:t>
            </a:r>
            <a:endParaRPr>
              <a:latin typeface="Calibri"/>
              <a:cs typeface="Calibri"/>
            </a:endParaRPr>
          </a:p>
          <a:p>
            <a:pPr marL="1841500" lvl="1" indent="-457200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83333"/>
              <a:buAutoNum type="arabicPeriod"/>
              <a:tabLst>
                <a:tab pos="1840864" algn="l"/>
                <a:tab pos="1841500" algn="l"/>
              </a:tabLst>
            </a:pPr>
            <a:r>
              <a:rPr spc="-5" dirty="0">
                <a:latin typeface="Calibri"/>
                <a:cs typeface="Calibri"/>
              </a:rPr>
              <a:t>Creating </a:t>
            </a:r>
            <a:r>
              <a:rPr dirty="0">
                <a:latin typeface="Calibri"/>
                <a:cs typeface="Calibri"/>
              </a:rPr>
              <a:t>an </a:t>
            </a:r>
            <a:r>
              <a:rPr spc="-5" dirty="0">
                <a:latin typeface="Calibri"/>
                <a:cs typeface="Calibri"/>
              </a:rPr>
              <a:t>artificial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canal</a:t>
            </a:r>
            <a:endParaRPr>
              <a:latin typeface="Calibri"/>
              <a:cs typeface="Calibri"/>
            </a:endParaRPr>
          </a:p>
          <a:p>
            <a:pPr marL="1841500" lvl="1" indent="-4572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83333"/>
              <a:buAutoNum type="arabicPeriod"/>
              <a:tabLst>
                <a:tab pos="1840864" algn="l"/>
                <a:tab pos="1841500" algn="l"/>
              </a:tabLst>
            </a:pPr>
            <a:r>
              <a:rPr spc="-10" dirty="0">
                <a:latin typeface="Calibri"/>
                <a:cs typeface="Calibri"/>
              </a:rPr>
              <a:t>Root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perforations</a:t>
            </a:r>
            <a:endParaRPr>
              <a:latin typeface="Calibri"/>
              <a:cs typeface="Calibri"/>
            </a:endParaRPr>
          </a:p>
          <a:p>
            <a:pPr marL="1841500" lvl="1" indent="-4572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83333"/>
              <a:buAutoNum type="arabicPeriod"/>
              <a:tabLst>
                <a:tab pos="1840864" algn="l"/>
                <a:tab pos="1841500" algn="l"/>
              </a:tabLst>
            </a:pPr>
            <a:r>
              <a:rPr spc="-5" dirty="0">
                <a:latin typeface="Calibri"/>
                <a:cs typeface="Calibri"/>
              </a:rPr>
              <a:t>Separated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instruments</a:t>
            </a:r>
            <a:endParaRPr>
              <a:latin typeface="Calibri"/>
              <a:cs typeface="Calibri"/>
            </a:endParaRPr>
          </a:p>
          <a:p>
            <a:pPr marL="1841500" lvl="1" indent="-4572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83333"/>
              <a:buAutoNum type="arabicPeriod"/>
              <a:tabLst>
                <a:tab pos="1840864" algn="l"/>
                <a:tab pos="1841500" algn="l"/>
              </a:tabLst>
            </a:pPr>
            <a:r>
              <a:rPr spc="-5" dirty="0">
                <a:latin typeface="Calibri"/>
                <a:cs typeface="Calibri"/>
              </a:rPr>
              <a:t>Other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accidents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83333"/>
              <a:buAutoNum type="arabicPeriod"/>
              <a:tabLst>
                <a:tab pos="469265" algn="l"/>
                <a:tab pos="469900" algn="l"/>
              </a:tabLst>
            </a:pPr>
            <a:r>
              <a:rPr sz="2100" b="1" spc="-5" dirty="0">
                <a:latin typeface="Calibri"/>
                <a:cs typeface="Calibri"/>
              </a:rPr>
              <a:t>Accidents during</a:t>
            </a:r>
            <a:r>
              <a:rPr sz="2100" b="1" spc="-30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obturation</a:t>
            </a:r>
            <a:endParaRPr sz="2100" b="1">
              <a:latin typeface="Calibri"/>
              <a:cs typeface="Calibri"/>
            </a:endParaRPr>
          </a:p>
          <a:p>
            <a:pPr marL="1841500" lvl="1" indent="-457200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83333"/>
              <a:buAutoNum type="arabicPeriod"/>
              <a:tabLst>
                <a:tab pos="1840864" algn="l"/>
                <a:tab pos="1841500" algn="l"/>
              </a:tabLst>
            </a:pPr>
            <a:r>
              <a:rPr spc="-5" dirty="0">
                <a:latin typeface="Calibri"/>
                <a:cs typeface="Calibri"/>
              </a:rPr>
              <a:t>Underfilling</a:t>
            </a:r>
            <a:endParaRPr>
              <a:latin typeface="Calibri"/>
              <a:cs typeface="Calibri"/>
            </a:endParaRPr>
          </a:p>
          <a:p>
            <a:pPr marL="1841500" lvl="1" indent="-4572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83333"/>
              <a:buAutoNum type="arabicPeriod"/>
              <a:tabLst>
                <a:tab pos="1840864" algn="l"/>
                <a:tab pos="1841500" algn="l"/>
              </a:tabLst>
            </a:pPr>
            <a:r>
              <a:rPr spc="-10" dirty="0">
                <a:latin typeface="Calibri"/>
                <a:cs typeface="Calibri"/>
              </a:rPr>
              <a:t>Overfilling</a:t>
            </a:r>
            <a:endParaRPr>
              <a:latin typeface="Calibri"/>
              <a:cs typeface="Calibri"/>
            </a:endParaRPr>
          </a:p>
          <a:p>
            <a:pPr marL="1841500" lvl="1" indent="-4572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83333"/>
              <a:buAutoNum type="arabicPeriod"/>
              <a:tabLst>
                <a:tab pos="1840864" algn="l"/>
                <a:tab pos="1841500" algn="l"/>
              </a:tabLst>
            </a:pPr>
            <a:r>
              <a:rPr spc="-5" dirty="0">
                <a:latin typeface="Calibri"/>
                <a:cs typeface="Calibri"/>
              </a:rPr>
              <a:t>Vertical </a:t>
            </a:r>
            <a:r>
              <a:rPr spc="-15" dirty="0">
                <a:latin typeface="Calibri"/>
                <a:cs typeface="Calibri"/>
              </a:rPr>
              <a:t>root</a:t>
            </a:r>
            <a:r>
              <a:rPr spc="-10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fractures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2540" y="1797394"/>
            <a:ext cx="362045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4.	</a:t>
            </a:r>
            <a:r>
              <a:rPr sz="2100" spc="-5" dirty="0">
                <a:latin typeface="Calibri"/>
                <a:cs typeface="Calibri"/>
              </a:rPr>
              <a:t>Accidents during </a:t>
            </a:r>
            <a:r>
              <a:rPr sz="2100" spc="-15" dirty="0">
                <a:latin typeface="Calibri"/>
                <a:cs typeface="Calibri"/>
              </a:rPr>
              <a:t>post </a:t>
            </a:r>
            <a:r>
              <a:rPr sz="2100" spc="-5" dirty="0">
                <a:latin typeface="Calibri"/>
                <a:cs typeface="Calibri"/>
              </a:rPr>
              <a:t>space</a:t>
            </a:r>
            <a:r>
              <a:rPr sz="2100" spc="-4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preparation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88567" y="1888236"/>
            <a:ext cx="4315301" cy="4817745"/>
            <a:chOff x="6251422" y="1888235"/>
            <a:chExt cx="5753735" cy="481774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21111" y="4783835"/>
              <a:ext cx="1583435" cy="192176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51422" y="1888235"/>
              <a:ext cx="46355" cy="4302760"/>
            </a:xfrm>
            <a:custGeom>
              <a:avLst/>
              <a:gdLst/>
              <a:ahLst/>
              <a:cxnLst/>
              <a:rect l="l" t="t" r="r" b="b"/>
              <a:pathLst>
                <a:path w="46354" h="4302760">
                  <a:moveTo>
                    <a:pt x="45745" y="4302277"/>
                  </a:moveTo>
                  <a:lnTo>
                    <a:pt x="0" y="4302277"/>
                  </a:lnTo>
                  <a:lnTo>
                    <a:pt x="0" y="0"/>
                  </a:lnTo>
                  <a:lnTo>
                    <a:pt x="45745" y="0"/>
                  </a:lnTo>
                  <a:lnTo>
                    <a:pt x="45745" y="430227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888266" y="6541466"/>
            <a:ext cx="14430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solidFill>
                  <a:srgbClr val="E1E0E0"/>
                </a:solidFill>
                <a:latin typeface="Calibri"/>
                <a:cs typeface="Calibri"/>
              </a:rPr>
              <a:pPr marL="38100">
                <a:lnSpc>
                  <a:spcPts val="1810"/>
                </a:lnSpc>
              </a:pPr>
              <a:t>3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48" y="195178"/>
            <a:ext cx="64063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5" dirty="0" smtClean="0"/>
              <a:t>CERVICAL CANAL</a:t>
            </a:r>
            <a:r>
              <a:rPr lang="en-US" sz="3600" b="1" spc="-45" dirty="0" smtClean="0"/>
              <a:t> </a:t>
            </a:r>
            <a:r>
              <a:rPr lang="en-US" sz="3600" b="1" spc="-30" dirty="0" smtClean="0"/>
              <a:t>PERFORATION</a:t>
            </a:r>
            <a:endParaRPr lang="en-US" sz="3600" b="1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0" y="2362200"/>
          <a:ext cx="7086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7087752" y="873265"/>
            <a:ext cx="1982153" cy="4482465"/>
            <a:chOff x="9450336" y="873264"/>
            <a:chExt cx="2642870" cy="448246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28631" y="901700"/>
              <a:ext cx="2423668" cy="214034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615690" y="886218"/>
              <a:ext cx="2464435" cy="2170430"/>
            </a:xfrm>
            <a:custGeom>
              <a:avLst/>
              <a:gdLst/>
              <a:ahLst/>
              <a:cxnLst/>
              <a:rect l="l" t="t" r="r" b="b"/>
              <a:pathLst>
                <a:path w="2464434" h="2170430">
                  <a:moveTo>
                    <a:pt x="0" y="0"/>
                  </a:moveTo>
                  <a:lnTo>
                    <a:pt x="2464295" y="0"/>
                  </a:lnTo>
                  <a:lnTo>
                    <a:pt x="2464295" y="2170163"/>
                  </a:lnTo>
                  <a:lnTo>
                    <a:pt x="0" y="21701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6231" y="3263900"/>
              <a:ext cx="2588768" cy="20655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463290" y="3245345"/>
              <a:ext cx="2616835" cy="2097405"/>
            </a:xfrm>
            <a:custGeom>
              <a:avLst/>
              <a:gdLst/>
              <a:ahLst/>
              <a:cxnLst/>
              <a:rect l="l" t="t" r="r" b="b"/>
              <a:pathLst>
                <a:path w="2616834" h="2097404">
                  <a:moveTo>
                    <a:pt x="0" y="0"/>
                  </a:moveTo>
                  <a:lnTo>
                    <a:pt x="2616695" y="0"/>
                  </a:lnTo>
                  <a:lnTo>
                    <a:pt x="2616695" y="2097036"/>
                  </a:lnTo>
                  <a:lnTo>
                    <a:pt x="0" y="209703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30</a:t>
            </a:fld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685800" y="1214735"/>
            <a:ext cx="4266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5" dirty="0" smtClean="0">
                <a:solidFill>
                  <a:srgbClr val="FF0000"/>
                </a:solidFill>
                <a:cs typeface="Calibri"/>
              </a:rPr>
              <a:t>Cause </a:t>
            </a:r>
            <a:endParaRPr lang="en-US" sz="2400" b="1" dirty="0">
              <a:solidFill>
                <a:srgbClr val="FF0000"/>
              </a:solidFill>
              <a:cs typeface="Calibri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2209800" y="838201"/>
          <a:ext cx="4876800" cy="152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Rectangle 16"/>
          <p:cNvSpPr/>
          <p:nvPr/>
        </p:nvSpPr>
        <p:spPr>
          <a:xfrm>
            <a:off x="304800" y="2662535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10" dirty="0" smtClean="0">
                <a:solidFill>
                  <a:srgbClr val="FF0000"/>
                </a:solidFill>
                <a:cs typeface="Calibri"/>
              </a:rPr>
              <a:t>Recognition</a:t>
            </a:r>
            <a:endParaRPr lang="en-US" sz="2400" dirty="0">
              <a:solidFill>
                <a:srgbClr val="FF0000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50" y="228600"/>
            <a:ext cx="37393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</a:rPr>
              <a:t>Correction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050" y="838200"/>
            <a:ext cx="6607969" cy="245900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Hemostatics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to control</a:t>
            </a:r>
            <a:r>
              <a:rPr sz="21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bleeding.</a:t>
            </a:r>
            <a:endParaRPr sz="2100" b="1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Small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area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sealed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from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inside the</a:t>
            </a:r>
            <a:r>
              <a:rPr sz="21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tooth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Large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area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seal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from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inside, then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surgical</a:t>
            </a:r>
            <a:r>
              <a:rPr sz="21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repair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Materials</a:t>
            </a:r>
            <a:r>
              <a:rPr sz="21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used:</a:t>
            </a:r>
            <a:endParaRPr sz="2100" b="1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100" spc="-10" dirty="0">
                <a:latin typeface="Calibri"/>
                <a:cs typeface="Calibri"/>
              </a:rPr>
              <a:t>Calcium </a:t>
            </a:r>
            <a:r>
              <a:rPr sz="2100" spc="-15" dirty="0">
                <a:latin typeface="Calibri"/>
                <a:cs typeface="Calibri"/>
              </a:rPr>
              <a:t>Hydroxide, </a:t>
            </a:r>
            <a:r>
              <a:rPr sz="2100" spc="-10" dirty="0">
                <a:latin typeface="Calibri"/>
                <a:cs typeface="Calibri"/>
              </a:rPr>
              <a:t>Collagen, </a:t>
            </a:r>
            <a:r>
              <a:rPr sz="2100" spc="-5" dirty="0">
                <a:latin typeface="Calibri"/>
                <a:cs typeface="Calibri"/>
              </a:rPr>
              <a:t>Calcium </a:t>
            </a:r>
            <a:r>
              <a:rPr sz="2100" spc="-15" dirty="0">
                <a:latin typeface="Calibri"/>
                <a:cs typeface="Calibri"/>
              </a:rPr>
              <a:t>Sulfate, Freeze-dried </a:t>
            </a:r>
            <a:r>
              <a:rPr sz="2100" spc="-5" dirty="0">
                <a:latin typeface="Calibri"/>
                <a:cs typeface="Calibri"/>
              </a:rPr>
              <a:t>Bone,</a:t>
            </a:r>
            <a:r>
              <a:rPr sz="2100" spc="155" dirty="0">
                <a:latin typeface="Calibri"/>
                <a:cs typeface="Calibri"/>
              </a:rPr>
              <a:t> </a:t>
            </a:r>
            <a:r>
              <a:rPr sz="2100" spc="-60" dirty="0">
                <a:latin typeface="Calibri"/>
                <a:cs typeface="Calibri"/>
              </a:rPr>
              <a:t>MTA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3855011"/>
            <a:ext cx="259635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  <a:tab pos="1134745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Wher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e	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spc="-3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tics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3600" y="3843826"/>
            <a:ext cx="6781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455" algn="l"/>
                <a:tab pos="626745" algn="l"/>
                <a:tab pos="1724025" algn="l"/>
                <a:tab pos="2014855" algn="l"/>
                <a:tab pos="3002280" algn="l"/>
                <a:tab pos="3889375" algn="l"/>
                <a:tab pos="4791710" algn="l"/>
                <a:tab pos="5547360" algn="l"/>
                <a:tab pos="6188075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is	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	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concern,	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	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calcium	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sulfate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barrier	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along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sz="2100" spc="-5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100" spc="-10" smtClean="0">
                <a:solidFill>
                  <a:srgbClr val="001F5F"/>
                </a:solidFill>
                <a:latin typeface="Calibri"/>
                <a:cs typeface="Calibri"/>
              </a:rPr>
              <a:t>composite</a:t>
            </a:r>
            <a:r>
              <a:rPr lang="en-US" sz="2100" spc="-1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en-US" sz="2100" spc="-20" dirty="0" smtClean="0">
                <a:solidFill>
                  <a:srgbClr val="001F5F"/>
                </a:solidFill>
                <a:cs typeface="Calibri"/>
              </a:rPr>
              <a:t> restoration </a:t>
            </a:r>
            <a:r>
              <a:rPr lang="en-US" sz="2100" spc="-5" dirty="0" smtClean="0">
                <a:solidFill>
                  <a:srgbClr val="001F5F"/>
                </a:solidFill>
                <a:cs typeface="Calibri"/>
              </a:rPr>
              <a:t>is </a:t>
            </a:r>
            <a:r>
              <a:rPr lang="en-US" sz="2100" spc="-10" dirty="0" smtClean="0">
                <a:solidFill>
                  <a:srgbClr val="001F5F"/>
                </a:solidFill>
                <a:cs typeface="Calibri"/>
              </a:rPr>
              <a:t>generally</a:t>
            </a:r>
            <a:r>
              <a:rPr lang="en-US" sz="2100" spc="7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z="2100" spc="-5" dirty="0" smtClean="0">
                <a:solidFill>
                  <a:srgbClr val="001F5F"/>
                </a:solidFill>
                <a:cs typeface="Calibri"/>
              </a:rPr>
              <a:t>used</a:t>
            </a:r>
            <a:r>
              <a:rPr lang="en-US" sz="2100" spc="-10" dirty="0" smtClean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048" y="4475432"/>
            <a:ext cx="6711151" cy="432811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smtClean="0">
                <a:solidFill>
                  <a:srgbClr val="FF0000"/>
                </a:solidFill>
                <a:latin typeface="Calibri"/>
                <a:cs typeface="Calibri"/>
              </a:rPr>
              <a:t>Super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EBA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have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been used when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esthetics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not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21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issue.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0" y="5412022"/>
            <a:ext cx="7543799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Presently </a:t>
            </a:r>
            <a:r>
              <a:rPr sz="2100" spc="-55" dirty="0">
                <a:solidFill>
                  <a:srgbClr val="FF0000"/>
                </a:solidFill>
                <a:latin typeface="Calibri"/>
                <a:cs typeface="Calibri"/>
              </a:rPr>
              <a:t>MTA</a:t>
            </a:r>
            <a:r>
              <a:rPr sz="2100" spc="-5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rapidly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becoming the barrier/ 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restorative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of choice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repairing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non- 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esthetic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coronal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one-third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defects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because of its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many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desirable</a:t>
            </a:r>
            <a:r>
              <a:rPr sz="21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attributes.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086505" y="1066800"/>
            <a:ext cx="2057495" cy="5534164"/>
            <a:chOff x="8843772" y="873264"/>
            <a:chExt cx="3348354" cy="51181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8632" y="901700"/>
              <a:ext cx="2436367" cy="2146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15690" y="886218"/>
              <a:ext cx="2464435" cy="2170430"/>
            </a:xfrm>
            <a:custGeom>
              <a:avLst/>
              <a:gdLst/>
              <a:ahLst/>
              <a:cxnLst/>
              <a:rect l="l" t="t" r="r" b="b"/>
              <a:pathLst>
                <a:path w="2464434" h="2170430">
                  <a:moveTo>
                    <a:pt x="0" y="0"/>
                  </a:moveTo>
                  <a:lnTo>
                    <a:pt x="2464295" y="0"/>
                  </a:lnTo>
                  <a:lnTo>
                    <a:pt x="2464295" y="2170163"/>
                  </a:lnTo>
                  <a:lnTo>
                    <a:pt x="0" y="21701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3772" y="3987800"/>
              <a:ext cx="3348227" cy="200303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31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223050" y="838200"/>
          <a:ext cx="6558750" cy="174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0" y="2667000"/>
          <a:ext cx="6934200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048" y="381000"/>
            <a:ext cx="373935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</a:rPr>
              <a:t>P</a:t>
            </a:r>
            <a:r>
              <a:rPr sz="3200" spc="-40" dirty="0">
                <a:solidFill>
                  <a:srgbClr val="FF0000"/>
                </a:solidFill>
              </a:rPr>
              <a:t>r</a:t>
            </a:r>
            <a:r>
              <a:rPr sz="3200" spc="-5" dirty="0">
                <a:solidFill>
                  <a:srgbClr val="FF0000"/>
                </a:solidFill>
              </a:rPr>
              <a:t>o</a:t>
            </a:r>
            <a:r>
              <a:rPr sz="3200" spc="5" dirty="0">
                <a:solidFill>
                  <a:srgbClr val="FF0000"/>
                </a:solidFill>
              </a:rPr>
              <a:t>g</a:t>
            </a:r>
            <a:r>
              <a:rPr sz="3200" spc="-5" dirty="0">
                <a:solidFill>
                  <a:srgbClr val="FF0000"/>
                </a:solidFill>
              </a:rPr>
              <a:t>no</a:t>
            </a:r>
            <a:r>
              <a:rPr sz="3200" spc="5" dirty="0">
                <a:solidFill>
                  <a:srgbClr val="FF0000"/>
                </a:solidFill>
              </a:rPr>
              <a:t>s</a:t>
            </a:r>
            <a:r>
              <a:rPr sz="3200" spc="-5" dirty="0">
                <a:solidFill>
                  <a:srgbClr val="FF0000"/>
                </a:solidFill>
              </a:rPr>
              <a:t>is</a:t>
            </a:r>
            <a:endParaRPr sz="3200">
              <a:solidFill>
                <a:srgbClr val="FF0000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30854" y="699541"/>
            <a:ext cx="2160746" cy="4549140"/>
            <a:chOff x="8892526" y="699541"/>
            <a:chExt cx="2880995" cy="4549140"/>
          </a:xfrm>
        </p:grpSpPr>
        <p:pic>
          <p:nvPicPr>
            <p:cNvPr id="7" name="object 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18447" y="725436"/>
              <a:ext cx="2828543" cy="21518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905480" y="712495"/>
              <a:ext cx="2854960" cy="2178050"/>
            </a:xfrm>
            <a:custGeom>
              <a:avLst/>
              <a:gdLst/>
              <a:ahLst/>
              <a:cxnLst/>
              <a:rect l="l" t="t" r="r" b="b"/>
              <a:pathLst>
                <a:path w="2854959" h="2178050">
                  <a:moveTo>
                    <a:pt x="0" y="0"/>
                  </a:moveTo>
                  <a:lnTo>
                    <a:pt x="2854477" y="0"/>
                  </a:lnTo>
                  <a:lnTo>
                    <a:pt x="2854477" y="2177757"/>
                  </a:lnTo>
                  <a:lnTo>
                    <a:pt x="0" y="2177757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40799" y="3073400"/>
              <a:ext cx="2806191" cy="21463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923781" y="3056382"/>
              <a:ext cx="2836545" cy="2179955"/>
            </a:xfrm>
            <a:custGeom>
              <a:avLst/>
              <a:gdLst/>
              <a:ahLst/>
              <a:cxnLst/>
              <a:rect l="l" t="t" r="r" b="b"/>
              <a:pathLst>
                <a:path w="2836545" h="2179954">
                  <a:moveTo>
                    <a:pt x="0" y="0"/>
                  </a:moveTo>
                  <a:lnTo>
                    <a:pt x="2836164" y="0"/>
                  </a:lnTo>
                  <a:lnTo>
                    <a:pt x="2836164" y="2179345"/>
                  </a:lnTo>
                  <a:lnTo>
                    <a:pt x="0" y="2179345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32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sp>
        <p:nvSpPr>
          <p:cNvPr id="14" name="Rectangle 13"/>
          <p:cNvSpPr/>
          <p:nvPr/>
        </p:nvSpPr>
        <p:spPr>
          <a:xfrm>
            <a:off x="304800" y="4034135"/>
            <a:ext cx="5071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SzPct val="69047"/>
              <a:tabLst>
                <a:tab pos="240665" algn="l"/>
                <a:tab pos="241300" algn="l"/>
              </a:tabLst>
            </a:pPr>
            <a:r>
              <a:rPr lang="en-US" sz="2400" b="1" spc="-5" dirty="0" smtClean="0">
                <a:solidFill>
                  <a:srgbClr val="FF0000"/>
                </a:solidFill>
                <a:cs typeface="Calibri"/>
              </a:rPr>
              <a:t>Depends on</a:t>
            </a:r>
            <a:endParaRPr lang="en-US" sz="2400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49" y="228600"/>
            <a:ext cx="389175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FF0000"/>
                </a:solidFill>
              </a:rPr>
              <a:t>Prevention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33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18915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838201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000" y="195178"/>
            <a:ext cx="7086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/>
              <a:t>Mid-Root</a:t>
            </a:r>
            <a:r>
              <a:rPr sz="3600" b="1" spc="-60" dirty="0"/>
              <a:t> </a:t>
            </a:r>
            <a:r>
              <a:rPr sz="3600" b="1" spc="-25" dirty="0"/>
              <a:t>Perforation</a:t>
            </a:r>
            <a:endParaRPr sz="3600" b="1"/>
          </a:p>
        </p:txBody>
      </p:sp>
      <p:sp>
        <p:nvSpPr>
          <p:cNvPr id="8" name="object 8"/>
          <p:cNvSpPr txBox="1"/>
          <p:nvPr/>
        </p:nvSpPr>
        <p:spPr>
          <a:xfrm>
            <a:off x="152400" y="838200"/>
            <a:ext cx="3048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Cause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1" y="1447800"/>
            <a:ext cx="7559204" cy="288476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Perforating when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ledge</a:t>
            </a:r>
            <a:r>
              <a:rPr sz="2100" b="1" spc="-10" dirty="0">
                <a:solidFill>
                  <a:srgbClr val="A4F13C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has</a:t>
            </a:r>
            <a:r>
              <a:rPr sz="21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formed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  <a:tab pos="8058784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Along the inside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curvature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the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root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canal is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straightened</a:t>
            </a:r>
            <a:r>
              <a:rPr sz="21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>
                <a:solidFill>
                  <a:srgbClr val="001F5F"/>
                </a:solidFill>
                <a:latin typeface="Calibri"/>
                <a:cs typeface="Calibri"/>
              </a:rPr>
              <a:t>out </a:t>
            </a:r>
            <a:r>
              <a:rPr sz="21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  </a:t>
            </a:r>
            <a:r>
              <a:rPr lang="en-US" sz="2100" dirty="0" smtClean="0">
                <a:solidFill>
                  <a:srgbClr val="FF0000"/>
                </a:solidFill>
                <a:latin typeface="Calibri"/>
                <a:cs typeface="Calibri"/>
              </a:rPr>
              <a:t>canal stripping </a:t>
            </a:r>
            <a:r>
              <a:rPr sz="2100" b="1" spc="-5" smtClean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endParaRPr lang="en-US" sz="2100" b="1" spc="-5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  <a:tab pos="8058784" algn="l"/>
              </a:tabLst>
            </a:pP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2100" spc="-5" smtClean="0">
                <a:latin typeface="Calibri"/>
                <a:cs typeface="Calibri"/>
              </a:rPr>
              <a:t>Ex: </a:t>
            </a:r>
            <a:r>
              <a:rPr sz="2100" spc="-15" smtClean="0">
                <a:latin typeface="Calibri"/>
                <a:cs typeface="Calibri"/>
              </a:rPr>
              <a:t>Distal </a:t>
            </a:r>
            <a:r>
              <a:rPr sz="2100" spc="-10" smtClean="0">
                <a:latin typeface="Calibri"/>
                <a:cs typeface="Calibri"/>
              </a:rPr>
              <a:t>wall </a:t>
            </a:r>
            <a:r>
              <a:rPr sz="2100" spc="-5" smtClean="0">
                <a:latin typeface="Calibri"/>
                <a:cs typeface="Calibri"/>
              </a:rPr>
              <a:t>of the mesial </a:t>
            </a:r>
            <a:r>
              <a:rPr sz="2100" spc="-15" smtClean="0">
                <a:latin typeface="Calibri"/>
                <a:cs typeface="Calibri"/>
              </a:rPr>
              <a:t>root </a:t>
            </a:r>
            <a:r>
              <a:rPr sz="2100" spc="-5" smtClean="0">
                <a:latin typeface="Calibri"/>
                <a:cs typeface="Calibri"/>
              </a:rPr>
              <a:t>of the mandibular </a:t>
            </a:r>
            <a:r>
              <a:rPr sz="2100" spc="-20" smtClean="0">
                <a:latin typeface="Calibri"/>
                <a:cs typeface="Calibri"/>
              </a:rPr>
              <a:t>first</a:t>
            </a:r>
            <a:r>
              <a:rPr sz="2100" spc="80" smtClean="0">
                <a:latin typeface="Calibri"/>
                <a:cs typeface="Calibri"/>
              </a:rPr>
              <a:t> </a:t>
            </a:r>
            <a:r>
              <a:rPr sz="2100" spc="5" smtClean="0">
                <a:latin typeface="Calibri"/>
                <a:cs typeface="Calibri"/>
              </a:rPr>
              <a:t>molar</a:t>
            </a:r>
            <a:r>
              <a:rPr sz="2100" spc="5" smtClean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2100" smtClean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10" smtClean="0">
                <a:solidFill>
                  <a:srgbClr val="001F5F"/>
                </a:solidFill>
                <a:latin typeface="Calibri"/>
                <a:cs typeface="Calibri"/>
              </a:rPr>
              <a:t>Difficult</a:t>
            </a:r>
            <a:r>
              <a:rPr sz="2100" b="1" spc="-15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dirty="0">
                <a:solidFill>
                  <a:srgbClr val="001F5F"/>
                </a:solidFill>
                <a:latin typeface="Calibri"/>
                <a:cs typeface="Calibri"/>
              </a:rPr>
              <a:t>access</a:t>
            </a:r>
            <a:endParaRPr sz="2100" b="1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Limited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visibility</a:t>
            </a:r>
            <a:endParaRPr sz="2100" b="1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Uncertainity of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moisture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free</a:t>
            </a:r>
            <a:r>
              <a:rPr sz="21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environment</a:t>
            </a:r>
            <a:endParaRPr sz="2100" b="1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08867" y="1086586"/>
            <a:ext cx="2063591" cy="4966970"/>
            <a:chOff x="9345155" y="1086586"/>
            <a:chExt cx="2751455" cy="496697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72599" y="3670300"/>
              <a:ext cx="2704387" cy="235711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358109" y="3652240"/>
              <a:ext cx="2725420" cy="2388235"/>
            </a:xfrm>
            <a:custGeom>
              <a:avLst/>
              <a:gdLst/>
              <a:ahLst/>
              <a:cxnLst/>
              <a:rect l="l" t="t" r="r" b="b"/>
              <a:pathLst>
                <a:path w="2725420" h="2388235">
                  <a:moveTo>
                    <a:pt x="0" y="0"/>
                  </a:moveTo>
                  <a:lnTo>
                    <a:pt x="2724937" y="0"/>
                  </a:lnTo>
                  <a:lnTo>
                    <a:pt x="2724937" y="2388146"/>
                  </a:lnTo>
                  <a:lnTo>
                    <a:pt x="0" y="2388146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2072" y="1117599"/>
              <a:ext cx="1590600" cy="235711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469117" y="1099540"/>
              <a:ext cx="1614170" cy="2388235"/>
            </a:xfrm>
            <a:custGeom>
              <a:avLst/>
              <a:gdLst/>
              <a:ahLst/>
              <a:cxnLst/>
              <a:rect l="l" t="t" r="r" b="b"/>
              <a:pathLst>
                <a:path w="1614170" h="2388235">
                  <a:moveTo>
                    <a:pt x="0" y="0"/>
                  </a:moveTo>
                  <a:lnTo>
                    <a:pt x="1613941" y="0"/>
                  </a:lnTo>
                  <a:lnTo>
                    <a:pt x="1613941" y="2388146"/>
                  </a:lnTo>
                  <a:lnTo>
                    <a:pt x="0" y="238814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34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50" y="845568"/>
            <a:ext cx="46537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</a:rPr>
              <a:t>Recognition</a:t>
            </a:r>
            <a:endParaRPr sz="3200" b="1">
              <a:solidFill>
                <a:srgbClr val="FF0000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23049" y="1576505"/>
          <a:ext cx="8768551" cy="528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019800" y="228600"/>
            <a:ext cx="2919413" cy="2005964"/>
            <a:chOff x="8113750" y="3169932"/>
            <a:chExt cx="3892550" cy="2005964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39684" y="3195828"/>
              <a:ext cx="3840479" cy="19537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126704" y="3182886"/>
              <a:ext cx="3866515" cy="1979930"/>
            </a:xfrm>
            <a:custGeom>
              <a:avLst/>
              <a:gdLst/>
              <a:ahLst/>
              <a:cxnLst/>
              <a:rect l="l" t="t" r="r" b="b"/>
              <a:pathLst>
                <a:path w="3866515" h="1979929">
                  <a:moveTo>
                    <a:pt x="0" y="0"/>
                  </a:moveTo>
                  <a:lnTo>
                    <a:pt x="3866400" y="0"/>
                  </a:lnTo>
                  <a:lnTo>
                    <a:pt x="3866400" y="1979663"/>
                  </a:lnTo>
                  <a:lnTo>
                    <a:pt x="0" y="19796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35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50" y="381000"/>
            <a:ext cx="33583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10" dirty="0" smtClean="0">
                <a:solidFill>
                  <a:srgbClr val="FF0000"/>
                </a:solidFill>
              </a:rPr>
              <a:t>CORRECTION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1066800"/>
            <a:ext cx="6934200" cy="505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13335" indent="-2286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  <a:tab pos="648970" algn="l"/>
                <a:tab pos="1510665" algn="l"/>
                <a:tab pos="1877060" algn="l"/>
                <a:tab pos="3298190" algn="l"/>
                <a:tab pos="4041140" algn="l"/>
                <a:tab pos="4971415" algn="l"/>
                <a:tab pos="5467985" algn="l"/>
                <a:tab pos="6212205" algn="l"/>
                <a:tab pos="6559550" algn="l"/>
                <a:tab pos="7348855" algn="l"/>
                <a:tab pos="7898765" algn="l"/>
              </a:tabLst>
            </a:pP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lang="en-US" sz="2100" spc="-15" dirty="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hes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100" spc="-25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pc="-55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pc="5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pc="-25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20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100" spc="-30" smtClean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2100" spc="5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sh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typi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ally 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represent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relatively large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surface area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1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seal.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Calibri"/>
              <a:cs typeface="Calibri"/>
            </a:endParaRPr>
          </a:p>
          <a:p>
            <a:pPr marL="241300" marR="6350" indent="-229235">
              <a:lnSpc>
                <a:spcPct val="100000"/>
              </a:lnSpc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  <a:tab pos="1105535" algn="l"/>
                <a:tab pos="1477010" algn="l"/>
                <a:tab pos="2497455" algn="l"/>
                <a:tab pos="3867150" algn="l"/>
                <a:tab pos="4180840" algn="l"/>
                <a:tab pos="4870450" algn="l"/>
                <a:tab pos="5594985" algn="l"/>
                <a:tab pos="6633845" algn="l"/>
                <a:tab pos="7185659" algn="l"/>
                <a:tab pos="8117840" algn="l"/>
                <a:tab pos="842772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Acces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s	</a:t>
            </a: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o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100" spc="1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100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t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2100" spc="-5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00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100" spc="-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tio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n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s	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100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100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t	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1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n	</a:t>
            </a:r>
            <a:r>
              <a:rPr sz="2100" spc="-5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100" spc="-3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100" spc="-5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100" spc="-1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100" spc="-5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100" spc="1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100" spc="-5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100" spc="2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3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air</a:t>
            </a:r>
            <a:r>
              <a:rPr sz="210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lang="en-US" sz="21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FF0000"/>
                </a:solidFill>
                <a:latin typeface="Calibri"/>
                <a:cs typeface="Calibri"/>
              </a:rPr>
              <a:t>not 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predictable.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Successful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repair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depends upon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adequacy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of the seal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established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by the  repair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material.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Calibri"/>
              <a:cs typeface="Calibri"/>
            </a:endParaRPr>
          </a:p>
          <a:p>
            <a:pPr marL="241300" marR="7620" indent="-229235">
              <a:lnSpc>
                <a:spcPct val="100000"/>
              </a:lnSpc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The repair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should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immediate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 protect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perforated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site from saliva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other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contaminants.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Arial"/>
              <a:buChar char="•"/>
            </a:pPr>
            <a:endParaRPr sz="185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Barrier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material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of choice is</a:t>
            </a:r>
            <a:r>
              <a:rPr sz="2100" b="1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40" dirty="0">
                <a:solidFill>
                  <a:srgbClr val="FF0000"/>
                </a:solidFill>
                <a:latin typeface="Calibri"/>
                <a:cs typeface="Calibri"/>
              </a:rPr>
              <a:t>MTA.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20" dirty="0">
                <a:solidFill>
                  <a:srgbClr val="FF0000"/>
                </a:solidFill>
                <a:latin typeface="Calibri"/>
                <a:cs typeface="Calibri"/>
              </a:rPr>
              <a:t>Two-step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method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: canals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obturated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then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defect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repaired</a:t>
            </a:r>
            <a:r>
              <a:rPr sz="21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surgically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52329" y="687336"/>
            <a:ext cx="2034540" cy="5455920"/>
            <a:chOff x="9403105" y="687336"/>
            <a:chExt cx="2712720" cy="54559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29799" y="687336"/>
              <a:ext cx="2286000" cy="31734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80599" y="739140"/>
              <a:ext cx="2128519" cy="30190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865613" y="726185"/>
              <a:ext cx="2157095" cy="3045460"/>
            </a:xfrm>
            <a:custGeom>
              <a:avLst/>
              <a:gdLst/>
              <a:ahLst/>
              <a:cxnLst/>
              <a:rect l="l" t="t" r="r" b="b"/>
              <a:pathLst>
                <a:path w="2157095" h="3045460">
                  <a:moveTo>
                    <a:pt x="0" y="0"/>
                  </a:moveTo>
                  <a:lnTo>
                    <a:pt x="2156472" y="0"/>
                  </a:lnTo>
                  <a:lnTo>
                    <a:pt x="2156472" y="3044977"/>
                  </a:lnTo>
                  <a:lnTo>
                    <a:pt x="0" y="3044977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29000" y="4197096"/>
              <a:ext cx="2597899" cy="19204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416059" y="4184154"/>
              <a:ext cx="2627630" cy="1946275"/>
            </a:xfrm>
            <a:custGeom>
              <a:avLst/>
              <a:gdLst/>
              <a:ahLst/>
              <a:cxnLst/>
              <a:rect l="l" t="t" r="r" b="b"/>
              <a:pathLst>
                <a:path w="2627629" h="1946275">
                  <a:moveTo>
                    <a:pt x="0" y="0"/>
                  </a:moveTo>
                  <a:lnTo>
                    <a:pt x="2627363" y="0"/>
                  </a:lnTo>
                  <a:lnTo>
                    <a:pt x="2627363" y="1946122"/>
                  </a:lnTo>
                  <a:lnTo>
                    <a:pt x="0" y="194612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234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48" y="457200"/>
            <a:ext cx="465375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 smtClean="0">
                <a:solidFill>
                  <a:srgbClr val="FF0000"/>
                </a:solidFill>
              </a:rPr>
              <a:t>P</a:t>
            </a:r>
            <a:r>
              <a:rPr lang="en-US" sz="3200" b="1" spc="-40" dirty="0" smtClean="0">
                <a:solidFill>
                  <a:srgbClr val="FF0000"/>
                </a:solidFill>
              </a:rPr>
              <a:t>R</a:t>
            </a:r>
            <a:r>
              <a:rPr lang="en-US" sz="3200" b="1" spc="-5" dirty="0" smtClean="0">
                <a:solidFill>
                  <a:srgbClr val="FF0000"/>
                </a:solidFill>
              </a:rPr>
              <a:t>O</a:t>
            </a:r>
            <a:r>
              <a:rPr lang="en-US" sz="3200" b="1" spc="5" dirty="0" smtClean="0">
                <a:solidFill>
                  <a:srgbClr val="FF0000"/>
                </a:solidFill>
              </a:rPr>
              <a:t>G</a:t>
            </a:r>
            <a:r>
              <a:rPr lang="en-US" sz="3200" b="1" spc="-5" dirty="0" smtClean="0">
                <a:solidFill>
                  <a:srgbClr val="FF0000"/>
                </a:solidFill>
              </a:rPr>
              <a:t>NO</a:t>
            </a:r>
            <a:r>
              <a:rPr lang="en-US" sz="3200" b="1" spc="5" dirty="0" smtClean="0">
                <a:solidFill>
                  <a:srgbClr val="FF0000"/>
                </a:solidFill>
              </a:rPr>
              <a:t>S</a:t>
            </a:r>
            <a:r>
              <a:rPr lang="en-US" sz="3200" b="1" spc="-5" dirty="0" smtClean="0">
                <a:solidFill>
                  <a:srgbClr val="FF0000"/>
                </a:solidFill>
              </a:rPr>
              <a:t>IS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2590801"/>
            <a:ext cx="2814802" cy="925253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15" smtClean="0">
                <a:solidFill>
                  <a:srgbClr val="FF0000"/>
                </a:solidFill>
                <a:latin typeface="Calibri"/>
                <a:cs typeface="Calibri"/>
              </a:rPr>
              <a:t>Prevention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05600" y="3276600"/>
            <a:ext cx="1604963" cy="2849880"/>
            <a:chOff x="4684750" y="3200400"/>
            <a:chExt cx="2139950" cy="28498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1699" y="3226307"/>
              <a:ext cx="2082800" cy="27934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97704" y="3213353"/>
              <a:ext cx="2113915" cy="2824480"/>
            </a:xfrm>
            <a:custGeom>
              <a:avLst/>
              <a:gdLst/>
              <a:ahLst/>
              <a:cxnLst/>
              <a:rect l="l" t="t" r="r" b="b"/>
              <a:pathLst>
                <a:path w="2113915" h="2824479">
                  <a:moveTo>
                    <a:pt x="0" y="0"/>
                  </a:moveTo>
                  <a:lnTo>
                    <a:pt x="2113800" y="0"/>
                  </a:lnTo>
                  <a:lnTo>
                    <a:pt x="2113800" y="2823959"/>
                  </a:lnTo>
                  <a:lnTo>
                    <a:pt x="0" y="282395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37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381000" y="1066800"/>
          <a:ext cx="7620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/>
        </p:nvGraphicFramePr>
        <p:xfrm>
          <a:off x="228600" y="3733800"/>
          <a:ext cx="5715000" cy="160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49" y="271378"/>
            <a:ext cx="70921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10" dirty="0" smtClean="0"/>
              <a:t>APICAL</a:t>
            </a:r>
            <a:r>
              <a:rPr lang="en-US" sz="3600" b="1" spc="-55" dirty="0" smtClean="0"/>
              <a:t> </a:t>
            </a:r>
            <a:r>
              <a:rPr lang="en-US" sz="3600" b="1" spc="-25" dirty="0" smtClean="0"/>
              <a:t>PERFORATION</a:t>
            </a:r>
            <a:endParaRPr lang="en-US" sz="36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1905000" y="1561466"/>
            <a:ext cx="5334000" cy="8585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  <a:tabLst>
                <a:tab pos="267970" algn="l"/>
              </a:tabLst>
            </a:pPr>
            <a:r>
              <a:rPr sz="2100" b="1" smtClean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lang="en-US" sz="2100" b="1" dirty="0" smtClean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100" spc="-15" dirty="0">
                <a:latin typeface="Calibri"/>
                <a:cs typeface="Calibri"/>
              </a:rPr>
              <a:t>Inaccurate </a:t>
            </a:r>
            <a:r>
              <a:rPr sz="2100" spc="-5" dirty="0">
                <a:latin typeface="Calibri"/>
                <a:cs typeface="Calibri"/>
              </a:rPr>
              <a:t>WL </a:t>
            </a:r>
            <a:r>
              <a:rPr sz="2100" dirty="0">
                <a:latin typeface="Calibri"/>
                <a:cs typeface="Calibri"/>
              </a:rPr>
              <a:t>&amp; </a:t>
            </a:r>
            <a:r>
              <a:rPr sz="2100" spc="-10" dirty="0">
                <a:latin typeface="Calibri"/>
                <a:cs typeface="Calibri"/>
              </a:rPr>
              <a:t>instrumenting beyond apex</a:t>
            </a:r>
            <a:endParaRPr sz="2100">
              <a:latin typeface="Calibri"/>
              <a:cs typeface="Calibri"/>
            </a:endParaRPr>
          </a:p>
          <a:p>
            <a:pPr marL="13335">
              <a:lnSpc>
                <a:spcPct val="100000"/>
              </a:lnSpc>
              <a:spcBef>
                <a:spcPts val="755"/>
              </a:spcBef>
              <a:tabLst>
                <a:tab pos="267970" algn="l"/>
              </a:tabLst>
            </a:pPr>
            <a:r>
              <a:rPr lang="en-US" sz="2100" spc="-5" dirty="0" smtClean="0">
                <a:latin typeface="Calibri"/>
                <a:cs typeface="Calibri"/>
              </a:rPr>
              <a:t> </a:t>
            </a:r>
            <a:r>
              <a:rPr lang="en-US" sz="2100" spc="-5" dirty="0" smtClean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sz="2100" spc="-5" dirty="0" smtClean="0">
                <a:latin typeface="Calibri"/>
                <a:cs typeface="Calibri"/>
              </a:rPr>
              <a:t> </a:t>
            </a:r>
            <a:r>
              <a:rPr sz="2100" spc="-5" smtClean="0">
                <a:latin typeface="Calibri"/>
                <a:cs typeface="Calibri"/>
              </a:rPr>
              <a:t>Ledging</a:t>
            </a:r>
            <a:r>
              <a:rPr sz="2100" spc="-5" dirty="0">
                <a:latin typeface="Calibri"/>
                <a:cs typeface="Calibri"/>
              </a:rPr>
              <a:t>, </a:t>
            </a:r>
            <a:r>
              <a:rPr sz="2100" spc="-10" dirty="0">
                <a:latin typeface="Calibri"/>
                <a:cs typeface="Calibri"/>
              </a:rPr>
              <a:t>Apical </a:t>
            </a:r>
            <a:r>
              <a:rPr sz="2100" spc="-20" dirty="0">
                <a:latin typeface="Calibri"/>
                <a:cs typeface="Calibri"/>
              </a:rPr>
              <a:t>Transportation </a:t>
            </a:r>
            <a:r>
              <a:rPr sz="2100" spc="-5" dirty="0">
                <a:latin typeface="Calibri"/>
                <a:cs typeface="Calibri"/>
              </a:rPr>
              <a:t>or </a:t>
            </a:r>
            <a:r>
              <a:rPr sz="2100" spc="-10" dirty="0">
                <a:latin typeface="Calibri"/>
                <a:cs typeface="Calibri"/>
              </a:rPr>
              <a:t>Apical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Zipping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" y="2667000"/>
            <a:ext cx="32004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Recognition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0" y="3276600"/>
          <a:ext cx="7391399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52400" y="910307"/>
            <a:ext cx="2438399" cy="14728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Cause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30"/>
              </a:spcBef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Straight</a:t>
            </a:r>
            <a:r>
              <a:rPr sz="2100" b="1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canal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25" dirty="0">
                <a:solidFill>
                  <a:srgbClr val="FF0000"/>
                </a:solidFill>
                <a:latin typeface="Calibri"/>
                <a:cs typeface="Calibri"/>
              </a:rPr>
              <a:t>Curved</a:t>
            </a:r>
            <a:r>
              <a:rPr sz="21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canal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467600" y="1676400"/>
            <a:ext cx="1676400" cy="4267200"/>
            <a:chOff x="9427464" y="943368"/>
            <a:chExt cx="2407920" cy="47167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27464" y="943368"/>
              <a:ext cx="2407919" cy="20756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79279" y="995171"/>
              <a:ext cx="2249411" cy="19131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466313" y="982217"/>
              <a:ext cx="2275840" cy="1943100"/>
            </a:xfrm>
            <a:custGeom>
              <a:avLst/>
              <a:gdLst/>
              <a:ahLst/>
              <a:cxnLst/>
              <a:rect l="l" t="t" r="r" b="b"/>
              <a:pathLst>
                <a:path w="2275840" h="1943100">
                  <a:moveTo>
                    <a:pt x="0" y="0"/>
                  </a:moveTo>
                  <a:lnTo>
                    <a:pt x="2275331" y="0"/>
                  </a:lnTo>
                  <a:lnTo>
                    <a:pt x="2275331" y="1943099"/>
                  </a:lnTo>
                  <a:lnTo>
                    <a:pt x="0" y="194309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79279" y="3218700"/>
              <a:ext cx="2253329" cy="241747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466313" y="3205759"/>
              <a:ext cx="2275840" cy="2441575"/>
            </a:xfrm>
            <a:custGeom>
              <a:avLst/>
              <a:gdLst/>
              <a:ahLst/>
              <a:cxnLst/>
              <a:rect l="l" t="t" r="r" b="b"/>
              <a:pathLst>
                <a:path w="2275840" h="2441575">
                  <a:moveTo>
                    <a:pt x="0" y="0"/>
                  </a:moveTo>
                  <a:lnTo>
                    <a:pt x="2275331" y="0"/>
                  </a:lnTo>
                  <a:lnTo>
                    <a:pt x="2275331" y="2441422"/>
                  </a:lnTo>
                  <a:lnTo>
                    <a:pt x="0" y="2441422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3049" y="533400"/>
            <a:ext cx="381555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</a:rPr>
              <a:t>Zipping</a:t>
            </a:r>
            <a:r>
              <a:rPr sz="2400" b="1" spc="-40" dirty="0">
                <a:solidFill>
                  <a:srgbClr val="FF0000"/>
                </a:solidFill>
              </a:rPr>
              <a:t> </a:t>
            </a:r>
            <a:r>
              <a:rPr sz="2400" b="1" spc="-10" dirty="0">
                <a:solidFill>
                  <a:srgbClr val="FF0000"/>
                </a:solidFill>
              </a:rPr>
              <a:t>(Elliptication)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0" y="1219200"/>
            <a:ext cx="7391400" cy="42248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0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Transportation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the apical portion of the</a:t>
            </a:r>
            <a:r>
              <a:rPr sz="2100" spc="-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canal</a:t>
            </a:r>
            <a:endParaRPr sz="2100">
              <a:latin typeface="Calibri"/>
              <a:cs typeface="Calibri"/>
            </a:endParaRPr>
          </a:p>
          <a:p>
            <a:pPr marL="12700" marR="6985" indent="913765">
              <a:lnSpc>
                <a:spcPts val="2270"/>
              </a:lnSpc>
              <a:spcBef>
                <a:spcPts val="785"/>
              </a:spcBef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ie.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elliptical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shape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formed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in the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apical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foramen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during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preparation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 curved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canals.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Calibri"/>
              <a:cs typeface="Calibri"/>
            </a:endParaRPr>
          </a:p>
          <a:p>
            <a:pPr marL="241300" marR="7620" indent="-229235">
              <a:lnSpc>
                <a:spcPts val="2270"/>
              </a:lnSpc>
              <a:spcBef>
                <a:spcPts val="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The terms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‘teardrop’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‘hour-glass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shape’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sz="2100" spc="-5">
                <a:solidFill>
                  <a:srgbClr val="001F5F"/>
                </a:solidFill>
                <a:latin typeface="Calibri"/>
                <a:cs typeface="Calibri"/>
              </a:rPr>
              <a:t>used 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lang="en-US" sz="2100" spc="-1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describe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resulting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shape of the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zipped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apical part of the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root</a:t>
            </a:r>
            <a:r>
              <a:rPr sz="21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canal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3050">
              <a:latin typeface="Calibri"/>
              <a:cs typeface="Calibri"/>
            </a:endParaRPr>
          </a:p>
          <a:p>
            <a:pPr marL="240665" marR="10795" indent="-228600">
              <a:lnSpc>
                <a:spcPts val="2270"/>
              </a:lnSpc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Creation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‘elbow’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is associated with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zipping –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narrow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region of the 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root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canal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at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point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maximum</a:t>
            </a:r>
            <a:r>
              <a:rPr sz="21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curvature</a:t>
            </a:r>
            <a:endParaRPr sz="2100">
              <a:latin typeface="Calibri"/>
              <a:cs typeface="Calibri"/>
            </a:endParaRPr>
          </a:p>
          <a:p>
            <a:pPr marL="927100" marR="5080">
              <a:lnSpc>
                <a:spcPts val="2270"/>
              </a:lnSpc>
              <a:spcBef>
                <a:spcPts val="755"/>
              </a:spcBef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Ie.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irregular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widening</a:t>
            </a:r>
            <a:r>
              <a:rPr sz="2100" spc="-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that occurs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coronally</a:t>
            </a:r>
            <a:r>
              <a:rPr sz="2100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along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 inner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aspect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and 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apically</a:t>
            </a:r>
            <a:r>
              <a:rPr sz="2100" spc="-5" dirty="0">
                <a:solidFill>
                  <a:srgbClr val="A4F13C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along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outer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aspect</a:t>
            </a:r>
            <a:r>
              <a:rPr sz="2100" dirty="0">
                <a:solidFill>
                  <a:srgbClr val="A4F13C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the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curve.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39000" y="304800"/>
            <a:ext cx="1807369" cy="2286000"/>
            <a:chOff x="9616440" y="1866900"/>
            <a:chExt cx="2546985" cy="31369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6440" y="1866900"/>
              <a:ext cx="2546591" cy="31369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68268" y="1917700"/>
              <a:ext cx="2384031" cy="29834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55327" y="1904250"/>
              <a:ext cx="2414270" cy="3009900"/>
            </a:xfrm>
            <a:custGeom>
              <a:avLst/>
              <a:gdLst/>
              <a:ahLst/>
              <a:cxnLst/>
              <a:rect l="l" t="t" r="r" b="b"/>
              <a:pathLst>
                <a:path w="2414270" h="3009900">
                  <a:moveTo>
                    <a:pt x="0" y="0"/>
                  </a:moveTo>
                  <a:lnTo>
                    <a:pt x="2413990" y="0"/>
                  </a:lnTo>
                  <a:lnTo>
                    <a:pt x="2413990" y="3009900"/>
                  </a:lnTo>
                  <a:lnTo>
                    <a:pt x="0" y="300990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39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050" y="817373"/>
            <a:ext cx="320595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0000"/>
                </a:solidFill>
              </a:rPr>
              <a:t>According </a:t>
            </a:r>
            <a:r>
              <a:rPr sz="2100" b="1" spc="-15" dirty="0">
                <a:solidFill>
                  <a:srgbClr val="FF0000"/>
                </a:solidFill>
              </a:rPr>
              <a:t>to</a:t>
            </a:r>
            <a:r>
              <a:rPr sz="2100" b="1" spc="-85" dirty="0">
                <a:solidFill>
                  <a:srgbClr val="FF0000"/>
                </a:solidFill>
              </a:rPr>
              <a:t> </a:t>
            </a:r>
            <a:r>
              <a:rPr sz="2100" b="1" spc="-5" dirty="0">
                <a:solidFill>
                  <a:srgbClr val="FF0000"/>
                </a:solidFill>
              </a:rPr>
              <a:t>Ingle</a:t>
            </a:r>
            <a:endParaRPr sz="2100" b="1">
              <a:solidFill>
                <a:srgbClr val="FF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048" y="1649477"/>
            <a:ext cx="4348951" cy="5173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83333"/>
              <a:buAutoNum type="romanUcPeriod"/>
              <a:tabLst>
                <a:tab pos="527685" algn="l"/>
                <a:tab pos="528320" algn="l"/>
              </a:tabLst>
            </a:pPr>
            <a:r>
              <a:rPr sz="2100" b="1" spc="-5" dirty="0">
                <a:latin typeface="Calibri"/>
                <a:cs typeface="Calibri"/>
              </a:rPr>
              <a:t>Access</a:t>
            </a:r>
            <a:r>
              <a:rPr sz="2100" b="1" spc="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related</a:t>
            </a:r>
            <a:endParaRPr sz="2100" b="1">
              <a:latin typeface="Calibri"/>
              <a:cs typeface="Calibri"/>
            </a:endParaRPr>
          </a:p>
          <a:p>
            <a:pPr marL="1384300" lvl="1" indent="-457200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383665" algn="l"/>
                <a:tab pos="1384300" algn="l"/>
                <a:tab pos="2277745" algn="l"/>
              </a:tabLst>
            </a:pPr>
            <a:r>
              <a:rPr sz="2000" spc="-110" dirty="0">
                <a:latin typeface="Calibri"/>
                <a:cs typeface="Calibri"/>
              </a:rPr>
              <a:t>Treating	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wrong </a:t>
            </a:r>
            <a:r>
              <a:rPr sz="2000" spc="-10" dirty="0">
                <a:latin typeface="Calibri"/>
                <a:cs typeface="Calibri"/>
              </a:rPr>
              <a:t>tooth</a:t>
            </a:r>
            <a:endParaRPr sz="2000">
              <a:latin typeface="Calibri"/>
              <a:cs typeface="Calibri"/>
            </a:endParaRPr>
          </a:p>
          <a:p>
            <a:pPr marL="1384300" lvl="1" indent="-457200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383665" algn="l"/>
                <a:tab pos="1384300" algn="l"/>
              </a:tabLst>
            </a:pPr>
            <a:r>
              <a:rPr sz="2000" spc="-5" dirty="0">
                <a:latin typeface="Calibri"/>
                <a:cs typeface="Calibri"/>
              </a:rPr>
              <a:t>Missed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canals</a:t>
            </a:r>
            <a:endParaRPr sz="2000">
              <a:latin typeface="Calibri"/>
              <a:cs typeface="Calibri"/>
            </a:endParaRPr>
          </a:p>
          <a:p>
            <a:pPr marL="1384300" lvl="1" indent="-457200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383665" algn="l"/>
                <a:tab pos="1384300" algn="l"/>
              </a:tabLst>
            </a:pPr>
            <a:r>
              <a:rPr sz="2000" spc="-5" dirty="0">
                <a:latin typeface="Calibri"/>
                <a:cs typeface="Calibri"/>
              </a:rPr>
              <a:t>Damage </a:t>
            </a:r>
            <a:r>
              <a:rPr sz="2000" spc="-15" dirty="0">
                <a:latin typeface="Calibri"/>
                <a:cs typeface="Calibri"/>
              </a:rPr>
              <a:t>to existing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restoration</a:t>
            </a:r>
            <a:endParaRPr sz="2000">
              <a:latin typeface="Calibri"/>
              <a:cs typeface="Calibri"/>
            </a:endParaRPr>
          </a:p>
          <a:p>
            <a:pPr marL="1384300" lvl="1" indent="-457200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383665" algn="l"/>
                <a:tab pos="1384300" algn="l"/>
              </a:tabLst>
            </a:pPr>
            <a:r>
              <a:rPr sz="2000" dirty="0">
                <a:latin typeface="Calibri"/>
                <a:cs typeface="Calibri"/>
              </a:rPr>
              <a:t>Access </a:t>
            </a:r>
            <a:r>
              <a:rPr sz="2000" spc="-15" dirty="0">
                <a:latin typeface="Calibri"/>
                <a:cs typeface="Calibri"/>
              </a:rPr>
              <a:t>cavity perforations</a:t>
            </a:r>
            <a:endParaRPr sz="2000">
              <a:latin typeface="Calibri"/>
              <a:cs typeface="Calibri"/>
            </a:endParaRPr>
          </a:p>
          <a:p>
            <a:pPr marL="1384300" lvl="1" indent="-457200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383665" algn="l"/>
                <a:tab pos="1384300" algn="l"/>
              </a:tabLst>
            </a:pPr>
            <a:r>
              <a:rPr sz="2000" spc="-30" dirty="0">
                <a:latin typeface="Calibri"/>
                <a:cs typeface="Calibri"/>
              </a:rPr>
              <a:t>Crown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fractures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Calibri"/>
              <a:buAutoNum type="arabicPeriod"/>
            </a:pPr>
            <a:endParaRPr sz="20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590"/>
              </a:spcBef>
              <a:buClr>
                <a:srgbClr val="FFFFFF"/>
              </a:buClr>
              <a:buSzPct val="83333"/>
              <a:buAutoNum type="romanUcPeriod"/>
              <a:tabLst>
                <a:tab pos="527685" algn="l"/>
                <a:tab pos="528320" algn="l"/>
              </a:tabLst>
            </a:pPr>
            <a:r>
              <a:rPr sz="2100" b="1" spc="-5" dirty="0">
                <a:latin typeface="Calibri"/>
                <a:cs typeface="Calibri"/>
              </a:rPr>
              <a:t>Instrumentation</a:t>
            </a:r>
            <a:r>
              <a:rPr sz="2100" b="1" spc="-10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related</a:t>
            </a:r>
            <a:endParaRPr sz="2100" b="1">
              <a:latin typeface="Calibri"/>
              <a:cs typeface="Calibri"/>
            </a:endParaRPr>
          </a:p>
          <a:p>
            <a:pPr marL="1270000" lvl="1" indent="-342900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SzPct val="85000"/>
              <a:buAutoNum type="arabicPeriod"/>
              <a:tabLst>
                <a:tab pos="1269365" algn="l"/>
                <a:tab pos="1270000" algn="l"/>
              </a:tabLst>
            </a:pPr>
            <a:r>
              <a:rPr sz="2000" spc="-5" dirty="0">
                <a:latin typeface="Calibri"/>
                <a:cs typeface="Calibri"/>
              </a:rPr>
              <a:t>Ledge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formation</a:t>
            </a:r>
            <a:endParaRPr sz="2000">
              <a:latin typeface="Calibri"/>
              <a:cs typeface="Calibri"/>
            </a:endParaRPr>
          </a:p>
          <a:p>
            <a:pPr marL="1270000" lvl="1" indent="-342900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269365" algn="l"/>
                <a:tab pos="1270000" algn="l"/>
              </a:tabLst>
            </a:pPr>
            <a:r>
              <a:rPr sz="2000" spc="-5" dirty="0">
                <a:latin typeface="Calibri"/>
                <a:cs typeface="Calibri"/>
              </a:rPr>
              <a:t>Cervical canal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perforations</a:t>
            </a:r>
            <a:endParaRPr sz="2000">
              <a:latin typeface="Calibri"/>
              <a:cs typeface="Calibri"/>
            </a:endParaRPr>
          </a:p>
          <a:p>
            <a:pPr marL="1270000" lvl="1" indent="-342900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269365" algn="l"/>
                <a:tab pos="1270000" algn="l"/>
              </a:tabLst>
            </a:pPr>
            <a:r>
              <a:rPr sz="2000" spc="-5" dirty="0">
                <a:latin typeface="Calibri"/>
                <a:cs typeface="Calibri"/>
              </a:rPr>
              <a:t>Midroot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perforations</a:t>
            </a:r>
            <a:endParaRPr sz="2000">
              <a:latin typeface="Calibri"/>
              <a:cs typeface="Calibri"/>
            </a:endParaRPr>
          </a:p>
          <a:p>
            <a:pPr marL="1270000" lvl="1" indent="-342900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269365" algn="l"/>
                <a:tab pos="1270000" algn="l"/>
              </a:tabLst>
            </a:pPr>
            <a:r>
              <a:rPr sz="2000" dirty="0">
                <a:latin typeface="Calibri"/>
                <a:cs typeface="Calibri"/>
              </a:rPr>
              <a:t>Apical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perforations</a:t>
            </a:r>
            <a:endParaRPr sz="2000">
              <a:latin typeface="Calibri"/>
              <a:cs typeface="Calibri"/>
            </a:endParaRPr>
          </a:p>
          <a:p>
            <a:pPr marL="1270000" lvl="1" indent="-342900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269365" algn="l"/>
                <a:tab pos="1270000" algn="l"/>
              </a:tabLst>
            </a:pPr>
            <a:r>
              <a:rPr sz="2000" spc="-25" dirty="0">
                <a:latin typeface="Calibri"/>
                <a:cs typeface="Calibri"/>
              </a:rPr>
              <a:t>Separated </a:t>
            </a:r>
            <a:r>
              <a:rPr sz="2000" spc="-10" dirty="0">
                <a:latin typeface="Calibri"/>
                <a:cs typeface="Calibri"/>
              </a:rPr>
              <a:t>instruments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foreign</a:t>
            </a:r>
            <a:r>
              <a:rPr sz="2000" spc="1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objects</a:t>
            </a:r>
            <a:endParaRPr sz="2000">
              <a:latin typeface="Calibri"/>
              <a:cs typeface="Calibri"/>
            </a:endParaRPr>
          </a:p>
          <a:p>
            <a:pPr marL="1270000" lvl="1" indent="-342900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269365" algn="l"/>
                <a:tab pos="1270000" algn="l"/>
              </a:tabLst>
            </a:pPr>
            <a:r>
              <a:rPr sz="2000" spc="-5" dirty="0">
                <a:latin typeface="Calibri"/>
                <a:cs typeface="Calibri"/>
              </a:rPr>
              <a:t>Canal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blockage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9132" y="1746384"/>
            <a:ext cx="190976" cy="5559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5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75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400" y="1706761"/>
            <a:ext cx="4419600" cy="15670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Calibri"/>
                <a:cs typeface="Calibri"/>
              </a:rPr>
              <a:t>Obturation</a:t>
            </a:r>
            <a:r>
              <a:rPr sz="2100" b="1" spc="-125" dirty="0">
                <a:latin typeface="Calibri"/>
                <a:cs typeface="Calibri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related</a:t>
            </a:r>
            <a:endParaRPr sz="2100" b="1">
              <a:latin typeface="Calibri"/>
              <a:cs typeface="Calibri"/>
            </a:endParaRPr>
          </a:p>
          <a:p>
            <a:pPr marL="868680" indent="-457834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SzPct val="85000"/>
              <a:buAutoNum type="arabicPeriod"/>
              <a:tabLst>
                <a:tab pos="868680" algn="l"/>
                <a:tab pos="869315" algn="l"/>
              </a:tabLst>
            </a:pPr>
            <a:r>
              <a:rPr sz="2000" spc="-25" dirty="0">
                <a:latin typeface="Calibri"/>
                <a:cs typeface="Calibri"/>
              </a:rPr>
              <a:t>Over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underextended </a:t>
            </a:r>
            <a:r>
              <a:rPr sz="2000" spc="-15" dirty="0">
                <a:latin typeface="Calibri"/>
                <a:cs typeface="Calibri"/>
              </a:rPr>
              <a:t>root </a:t>
            </a:r>
            <a:r>
              <a:rPr sz="2000" spc="-5" dirty="0">
                <a:latin typeface="Calibri"/>
                <a:cs typeface="Calibri"/>
              </a:rPr>
              <a:t>canal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fillings</a:t>
            </a:r>
            <a:endParaRPr sz="2000">
              <a:latin typeface="Calibri"/>
              <a:cs typeface="Calibri"/>
            </a:endParaRPr>
          </a:p>
          <a:p>
            <a:pPr marL="868680" indent="-457834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868680" algn="l"/>
                <a:tab pos="869315" algn="l"/>
              </a:tabLst>
            </a:pPr>
            <a:r>
              <a:rPr sz="2000" spc="-25" dirty="0">
                <a:latin typeface="Calibri"/>
                <a:cs typeface="Calibri"/>
              </a:rPr>
              <a:t>Nerve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paresthesia</a:t>
            </a:r>
            <a:endParaRPr sz="2000">
              <a:latin typeface="Calibri"/>
              <a:cs typeface="Calibri"/>
            </a:endParaRPr>
          </a:p>
          <a:p>
            <a:pPr marL="868680" indent="-457834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868680" algn="l"/>
                <a:tab pos="869315" algn="l"/>
              </a:tabLst>
            </a:pPr>
            <a:r>
              <a:rPr sz="2000" spc="-5" dirty="0">
                <a:latin typeface="Calibri"/>
                <a:cs typeface="Calibri"/>
              </a:rPr>
              <a:t>Vertical </a:t>
            </a:r>
            <a:r>
              <a:rPr sz="2000" spc="-15" dirty="0">
                <a:latin typeface="Calibri"/>
                <a:cs typeface="Calibri"/>
              </a:rPr>
              <a:t>root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fractures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8200" y="3433453"/>
            <a:ext cx="4343400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83333"/>
              <a:buAutoNum type="romanUcPeriod" startAt="4"/>
              <a:tabLst>
                <a:tab pos="527685" algn="l"/>
                <a:tab pos="528320" algn="l"/>
              </a:tabLst>
            </a:pPr>
            <a:r>
              <a:rPr sz="2100" b="1" spc="-5" dirty="0">
                <a:latin typeface="Calibri"/>
                <a:cs typeface="Calibri"/>
              </a:rPr>
              <a:t>Miscellaneous</a:t>
            </a:r>
            <a:endParaRPr sz="2100" b="1">
              <a:latin typeface="Calibri"/>
              <a:cs typeface="Calibri"/>
            </a:endParaRPr>
          </a:p>
          <a:p>
            <a:pPr marL="1384300" lvl="1" indent="-457834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383665" algn="l"/>
                <a:tab pos="1384300" algn="l"/>
              </a:tabLst>
            </a:pPr>
            <a:r>
              <a:rPr sz="2000" spc="-35" dirty="0">
                <a:latin typeface="Calibri"/>
                <a:cs typeface="Calibri"/>
              </a:rPr>
              <a:t>Post </a:t>
            </a:r>
            <a:r>
              <a:rPr sz="2000" spc="-5" dirty="0">
                <a:latin typeface="Calibri"/>
                <a:cs typeface="Calibri"/>
              </a:rPr>
              <a:t>space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perforation</a:t>
            </a:r>
            <a:endParaRPr sz="2000">
              <a:latin typeface="Calibri"/>
              <a:cs typeface="Calibri"/>
            </a:endParaRPr>
          </a:p>
          <a:p>
            <a:pPr marL="1384300" lvl="1" indent="-457834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383665" algn="l"/>
                <a:tab pos="1384300" algn="l"/>
              </a:tabLst>
            </a:pPr>
            <a:r>
              <a:rPr sz="2000" spc="-5" dirty="0">
                <a:latin typeface="Calibri"/>
                <a:cs typeface="Calibri"/>
              </a:rPr>
              <a:t>Irrigant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related</a:t>
            </a:r>
            <a:endParaRPr sz="2000">
              <a:latin typeface="Calibri"/>
              <a:cs typeface="Calibri"/>
            </a:endParaRPr>
          </a:p>
          <a:p>
            <a:pPr marL="1384300" lvl="1" indent="-457834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383665" algn="l"/>
                <a:tab pos="1384300" algn="l"/>
              </a:tabLst>
            </a:pPr>
            <a:r>
              <a:rPr sz="2000" spc="-5" dirty="0">
                <a:latin typeface="Calibri"/>
                <a:cs typeface="Calibri"/>
              </a:rPr>
              <a:t>Tissue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emphysema</a:t>
            </a:r>
            <a:endParaRPr sz="2000">
              <a:latin typeface="Calibri"/>
              <a:cs typeface="Calibri"/>
            </a:endParaRPr>
          </a:p>
          <a:p>
            <a:pPr marL="1384300" lvl="1" indent="-457834">
              <a:lnSpc>
                <a:spcPct val="100000"/>
              </a:lnSpc>
              <a:buClr>
                <a:srgbClr val="FFFFFF"/>
              </a:buClr>
              <a:buSzPct val="85000"/>
              <a:buAutoNum type="arabicPeriod"/>
              <a:tabLst>
                <a:tab pos="1383665" algn="l"/>
                <a:tab pos="1384300" algn="l"/>
              </a:tabLst>
            </a:pPr>
            <a:r>
              <a:rPr sz="2000" spc="-5" dirty="0">
                <a:latin typeface="Calibri"/>
                <a:cs typeface="Calibri"/>
              </a:rPr>
              <a:t>Instrument </a:t>
            </a:r>
            <a:r>
              <a:rPr sz="2000" spc="-10" dirty="0">
                <a:latin typeface="Calibri"/>
                <a:cs typeface="Calibri"/>
              </a:rPr>
              <a:t>aspiration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ingestion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588002" y="117348"/>
            <a:ext cx="4499134" cy="6029325"/>
            <a:chOff x="6117335" y="117347"/>
            <a:chExt cx="5998845" cy="60293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31436" y="117347"/>
              <a:ext cx="1484363" cy="17241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17335" y="1844027"/>
              <a:ext cx="46355" cy="4302760"/>
            </a:xfrm>
            <a:custGeom>
              <a:avLst/>
              <a:gdLst/>
              <a:ahLst/>
              <a:cxnLst/>
              <a:rect l="l" t="t" r="r" b="b"/>
              <a:pathLst>
                <a:path w="46354" h="4302760">
                  <a:moveTo>
                    <a:pt x="45745" y="4302277"/>
                  </a:moveTo>
                  <a:lnTo>
                    <a:pt x="0" y="4302277"/>
                  </a:lnTo>
                  <a:lnTo>
                    <a:pt x="0" y="0"/>
                  </a:lnTo>
                  <a:lnTo>
                    <a:pt x="45745" y="0"/>
                  </a:lnTo>
                  <a:lnTo>
                    <a:pt x="45745" y="430227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888266" y="6541466"/>
            <a:ext cx="14430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solidFill>
                  <a:srgbClr val="E1E0E0"/>
                </a:solidFill>
                <a:latin typeface="Calibri"/>
                <a:cs typeface="Calibri"/>
              </a:rPr>
              <a:pPr marL="38100">
                <a:lnSpc>
                  <a:spcPts val="1810"/>
                </a:lnSpc>
              </a:pPr>
              <a:t>4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50" y="595517"/>
            <a:ext cx="35869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10" dirty="0" smtClean="0">
                <a:solidFill>
                  <a:srgbClr val="FF0000"/>
                </a:solidFill>
              </a:rPr>
              <a:t>CORRECTION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1752600"/>
            <a:ext cx="8839200" cy="1309974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855"/>
              </a:spcBef>
              <a:buSzPct val="69047"/>
              <a:tabLst>
                <a:tab pos="253365" algn="l"/>
                <a:tab pos="254000" algn="l"/>
              </a:tabLst>
            </a:pPr>
            <a:r>
              <a:rPr sz="2100" b="1" spc="-10">
                <a:solidFill>
                  <a:srgbClr val="FF0000"/>
                </a:solidFill>
                <a:latin typeface="Calibri"/>
                <a:cs typeface="Calibri"/>
              </a:rPr>
              <a:t>Overinstumentation</a:t>
            </a:r>
            <a:r>
              <a:rPr sz="2100" b="1" spc="-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lang="en-US" sz="21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855"/>
              </a:spcBef>
              <a:buSzPct val="69047"/>
              <a:tabLst>
                <a:tab pos="253365" algn="l"/>
                <a:tab pos="254000" algn="l"/>
              </a:tabLst>
            </a:pPr>
            <a:r>
              <a:rPr sz="2100" spc="-10" smtClean="0">
                <a:solidFill>
                  <a:srgbClr val="001F5F"/>
                </a:solidFill>
                <a:latin typeface="Calibri"/>
                <a:cs typeface="Calibri"/>
              </a:rPr>
              <a:t>Re-establish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WL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enlarge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2100" spc="-15">
                <a:solidFill>
                  <a:srgbClr val="001F5F"/>
                </a:solidFill>
                <a:latin typeface="Calibri"/>
                <a:cs typeface="Calibri"/>
              </a:rPr>
              <a:t>larger</a:t>
            </a:r>
            <a:r>
              <a:rPr sz="2100" spc="-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smtClean="0">
                <a:solidFill>
                  <a:srgbClr val="001F5F"/>
                </a:solidFill>
                <a:latin typeface="Calibri"/>
                <a:cs typeface="Calibri"/>
              </a:rPr>
              <a:t>instrument.</a:t>
            </a:r>
            <a:endParaRPr lang="en-US" sz="2100" spc="-10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855"/>
              </a:spcBef>
              <a:buSzPct val="69047"/>
              <a:tabLst>
                <a:tab pos="253365" algn="l"/>
                <a:tab pos="254000" algn="l"/>
              </a:tabLst>
            </a:pPr>
            <a:r>
              <a:rPr sz="2100" spc="-5" smtClean="0">
                <a:solidFill>
                  <a:srgbClr val="FF0000"/>
                </a:solidFill>
                <a:latin typeface="Calibri"/>
                <a:cs typeface="Calibri"/>
              </a:rPr>
              <a:t>Apical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barrier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: Ca(OH)</a:t>
            </a:r>
            <a:r>
              <a:rPr sz="2100" spc="-7" baseline="-1984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100" spc="-45" dirty="0">
                <a:solidFill>
                  <a:srgbClr val="001F5F"/>
                </a:solidFill>
                <a:latin typeface="Calibri"/>
                <a:cs typeface="Calibri"/>
              </a:rPr>
              <a:t>MTA,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Dentin Chips,</a:t>
            </a:r>
            <a:r>
              <a:rPr sz="21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Hydroxyapatite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3505200"/>
            <a:ext cx="7162800" cy="128432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Apical </a:t>
            </a:r>
            <a:r>
              <a:rPr sz="2100" b="1" spc="-20" dirty="0">
                <a:solidFill>
                  <a:srgbClr val="FF0000"/>
                </a:solidFill>
                <a:latin typeface="Calibri"/>
                <a:cs typeface="Calibri"/>
              </a:rPr>
              <a:t>Perforation</a:t>
            </a:r>
            <a:r>
              <a:rPr sz="21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Negotiate</a:t>
            </a:r>
            <a:endParaRPr sz="2100"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55" dirty="0">
                <a:solidFill>
                  <a:srgbClr val="001F5F"/>
                </a:solidFill>
                <a:latin typeface="Calibri"/>
                <a:cs typeface="Calibri"/>
              </a:rPr>
              <a:t>Perforation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0400" y="4454749"/>
            <a:ext cx="56388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site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new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apical opening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obturation</a:t>
            </a:r>
            <a:r>
              <a:rPr sz="2100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0" y="4800600"/>
            <a:ext cx="5867400" cy="85856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855"/>
              </a:spcBef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done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seal of the</a:t>
            </a:r>
            <a:r>
              <a:rPr sz="21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foramen.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Surgery</a:t>
            </a:r>
            <a:r>
              <a:rPr sz="21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necessary,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if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lesion</a:t>
            </a:r>
            <a:r>
              <a:rPr sz="21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present</a:t>
            </a:r>
            <a:r>
              <a:rPr sz="21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apically.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53199" y="228600"/>
            <a:ext cx="2600973" cy="2362201"/>
            <a:chOff x="7933918" y="559295"/>
            <a:chExt cx="4271645" cy="388937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7648" y="585215"/>
              <a:ext cx="2054352" cy="38343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124681" y="572249"/>
              <a:ext cx="2067560" cy="3863975"/>
            </a:xfrm>
            <a:custGeom>
              <a:avLst/>
              <a:gdLst/>
              <a:ahLst/>
              <a:cxnLst/>
              <a:rect l="l" t="t" r="r" b="b"/>
              <a:pathLst>
                <a:path w="2067559" h="3863975">
                  <a:moveTo>
                    <a:pt x="0" y="0"/>
                  </a:moveTo>
                  <a:lnTo>
                    <a:pt x="2067318" y="0"/>
                  </a:lnTo>
                </a:path>
                <a:path w="2067559" h="3863975">
                  <a:moveTo>
                    <a:pt x="2067318" y="3863378"/>
                  </a:moveTo>
                  <a:lnTo>
                    <a:pt x="0" y="3863378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62900" y="585215"/>
              <a:ext cx="2171700" cy="163371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946872" y="572249"/>
              <a:ext cx="2204085" cy="1659889"/>
            </a:xfrm>
            <a:custGeom>
              <a:avLst/>
              <a:gdLst/>
              <a:ahLst/>
              <a:cxnLst/>
              <a:rect l="l" t="t" r="r" b="b"/>
              <a:pathLst>
                <a:path w="2204084" h="1659889">
                  <a:moveTo>
                    <a:pt x="0" y="0"/>
                  </a:moveTo>
                  <a:lnTo>
                    <a:pt x="2203742" y="0"/>
                  </a:lnTo>
                  <a:lnTo>
                    <a:pt x="2203742" y="1659636"/>
                  </a:lnTo>
                  <a:lnTo>
                    <a:pt x="0" y="165963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40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41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223049" y="609600"/>
            <a:ext cx="396795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Surgical</a:t>
            </a:r>
            <a:r>
              <a:rPr sz="21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Approach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1219201"/>
            <a:ext cx="8504561" cy="93358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665" marR="5080" indent="-228600" algn="just">
              <a:lnSpc>
                <a:spcPts val="2270"/>
              </a:lnSpc>
              <a:spcBef>
                <a:spcPts val="38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1300" algn="l"/>
              </a:tabLst>
            </a:pP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combined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intracoronal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surgical approach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involves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repairing the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defect  </a:t>
            </a: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intracoronally,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then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reflecting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surgical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flap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 remove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inevitable overextension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  the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repair material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from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periodontal</a:t>
            </a:r>
            <a:r>
              <a:rPr sz="21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space.</a:t>
            </a:r>
            <a:endParaRPr sz="2100">
              <a:latin typeface="Calibri"/>
              <a:cs typeface="Calibri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0" y="3200400"/>
          <a:ext cx="47244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721517" y="4464611"/>
            <a:ext cx="434628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can be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considered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treatment</a:t>
            </a:r>
            <a:r>
              <a:rPr sz="21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options</a:t>
            </a:r>
            <a:r>
              <a:rPr sz="2100" spc="-5" dirty="0">
                <a:solidFill>
                  <a:srgbClr val="E9E5DC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891135"/>
            <a:ext cx="572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-5" dirty="0" smtClean="0">
                <a:solidFill>
                  <a:srgbClr val="001F5F"/>
                </a:solidFill>
                <a:cs typeface="Calibri"/>
              </a:rPr>
              <a:t>In case </a:t>
            </a:r>
            <a:r>
              <a:rPr lang="en-US" sz="2400" spc="-5" dirty="0" smtClean="0">
                <a:solidFill>
                  <a:srgbClr val="FF0000"/>
                </a:solidFill>
                <a:cs typeface="Calibri"/>
              </a:rPr>
              <a:t>of failing </a:t>
            </a:r>
            <a:r>
              <a:rPr lang="en-US" sz="2400" spc="-5" dirty="0" err="1" smtClean="0">
                <a:solidFill>
                  <a:srgbClr val="FF0000"/>
                </a:solidFill>
                <a:cs typeface="Calibri"/>
              </a:rPr>
              <a:t>furcation</a:t>
            </a:r>
            <a:r>
              <a:rPr lang="en-US" sz="2400" spc="-5" dirty="0" smtClean="0">
                <a:solidFill>
                  <a:srgbClr val="FF0000"/>
                </a:solidFill>
                <a:cs typeface="Calibri"/>
              </a:rPr>
              <a:t>  </a:t>
            </a:r>
            <a:r>
              <a:rPr lang="en-US" sz="2400" spc="-10" dirty="0" smtClean="0">
                <a:solidFill>
                  <a:srgbClr val="FF0000"/>
                </a:solidFill>
                <a:cs typeface="Calibri"/>
              </a:rPr>
              <a:t>repairs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0" y="1143000"/>
          <a:ext cx="7391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7391400" y="1904999"/>
            <a:ext cx="1620402" cy="3733801"/>
            <a:chOff x="9054096" y="702563"/>
            <a:chExt cx="2961640" cy="5122545"/>
          </a:xfrm>
        </p:grpSpPr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5232" y="3624071"/>
              <a:ext cx="2879722" cy="21741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82290" y="3611118"/>
              <a:ext cx="2905125" cy="2200910"/>
            </a:xfrm>
            <a:custGeom>
              <a:avLst/>
              <a:gdLst/>
              <a:ahLst/>
              <a:cxnLst/>
              <a:rect l="l" t="t" r="r" b="b"/>
              <a:pathLst>
                <a:path w="2905125" h="2200910">
                  <a:moveTo>
                    <a:pt x="0" y="0"/>
                  </a:moveTo>
                  <a:lnTo>
                    <a:pt x="2904731" y="0"/>
                  </a:lnTo>
                  <a:lnTo>
                    <a:pt x="2904731" y="2200668"/>
                  </a:lnTo>
                  <a:lnTo>
                    <a:pt x="0" y="220066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80500" y="728472"/>
              <a:ext cx="2908300" cy="27386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67050" y="715517"/>
              <a:ext cx="2935605" cy="2767965"/>
            </a:xfrm>
            <a:custGeom>
              <a:avLst/>
              <a:gdLst/>
              <a:ahLst/>
              <a:cxnLst/>
              <a:rect l="l" t="t" r="r" b="b"/>
              <a:pathLst>
                <a:path w="2935604" h="2767965">
                  <a:moveTo>
                    <a:pt x="0" y="0"/>
                  </a:moveTo>
                  <a:lnTo>
                    <a:pt x="2935185" y="0"/>
                  </a:lnTo>
                  <a:lnTo>
                    <a:pt x="2935185" y="2767609"/>
                  </a:lnTo>
                  <a:lnTo>
                    <a:pt x="0" y="276760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42</a:t>
            </a:fld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620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400" spc="-5" dirty="0" smtClean="0">
                <a:solidFill>
                  <a:srgbClr val="001F5F"/>
                </a:solidFill>
                <a:cs typeface="Calibri"/>
              </a:rPr>
              <a:t>Files </a:t>
            </a:r>
            <a:r>
              <a:rPr lang="en-US" sz="2400" dirty="0" smtClean="0">
                <a:solidFill>
                  <a:srgbClr val="001F5F"/>
                </a:solidFill>
                <a:cs typeface="Calibri"/>
              </a:rPr>
              <a:t>&amp; </a:t>
            </a:r>
            <a:r>
              <a:rPr lang="en-US" sz="2400" spc="-15" dirty="0" smtClean="0">
                <a:solidFill>
                  <a:srgbClr val="001F5F"/>
                </a:solidFill>
                <a:cs typeface="Calibri"/>
              </a:rPr>
              <a:t>Reamers </a:t>
            </a:r>
            <a:r>
              <a:rPr lang="en-US" sz="2400" dirty="0" smtClean="0">
                <a:solidFill>
                  <a:srgbClr val="001F5F"/>
                </a:solidFill>
                <a:cs typeface="Calibri"/>
              </a:rPr>
              <a:t>– </a:t>
            </a:r>
            <a:r>
              <a:rPr lang="en-US" sz="2400" spc="-15" dirty="0" smtClean="0">
                <a:solidFill>
                  <a:srgbClr val="001F5F"/>
                </a:solidFill>
                <a:cs typeface="Calibri"/>
              </a:rPr>
              <a:t>most </a:t>
            </a:r>
            <a:r>
              <a:rPr lang="en-US" sz="2400" spc="-10" dirty="0" smtClean="0">
                <a:solidFill>
                  <a:srgbClr val="001F5F"/>
                </a:solidFill>
                <a:cs typeface="Calibri"/>
              </a:rPr>
              <a:t>commonly</a:t>
            </a:r>
            <a:r>
              <a:rPr lang="en-US" sz="2400" spc="5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z="2400" spc="-20" dirty="0" smtClean="0">
                <a:solidFill>
                  <a:srgbClr val="001F5F"/>
                </a:solidFill>
                <a:cs typeface="Calibri"/>
              </a:rPr>
              <a:t>involved</a:t>
            </a:r>
            <a:endParaRPr lang="en-US" sz="2400" dirty="0"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28601"/>
            <a:ext cx="5337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spc="-15" dirty="0" smtClean="0">
                <a:solidFill>
                  <a:srgbClr val="FF0000"/>
                </a:solidFill>
                <a:cs typeface="Calibri"/>
              </a:rPr>
              <a:t>Instrument</a:t>
            </a:r>
            <a:r>
              <a:rPr lang="en-US" sz="2400" b="1" spc="-7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400" b="1" spc="-20" dirty="0" smtClean="0">
                <a:solidFill>
                  <a:srgbClr val="FF0000"/>
                </a:solidFill>
                <a:cs typeface="Calibri"/>
              </a:rPr>
              <a:t>Separation</a:t>
            </a:r>
            <a:endParaRPr lang="en-US" sz="24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591580"/>
            <a:ext cx="441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lang="en-US" sz="2800" b="1" spc="-5" dirty="0" smtClean="0">
                <a:solidFill>
                  <a:srgbClr val="FF0000"/>
                </a:solidFill>
                <a:cs typeface="Calibri"/>
              </a:rPr>
              <a:t>Cause</a:t>
            </a:r>
            <a:endParaRPr lang="en-US" sz="2800" dirty="0">
              <a:solidFill>
                <a:srgbClr val="FF0000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50" y="381000"/>
            <a:ext cx="45013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10" dirty="0" smtClean="0">
                <a:solidFill>
                  <a:srgbClr val="FF0000"/>
                </a:solidFill>
              </a:rPr>
              <a:t>RECOGNITION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228600" y="3124200"/>
          <a:ext cx="7239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7543800" y="1066799"/>
            <a:ext cx="1524000" cy="4572001"/>
            <a:chOff x="9543300" y="784859"/>
            <a:chExt cx="2211705" cy="505523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69195" y="812799"/>
              <a:ext cx="2162559" cy="24089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556254" y="797813"/>
              <a:ext cx="2185670" cy="2437130"/>
            </a:xfrm>
            <a:custGeom>
              <a:avLst/>
              <a:gdLst/>
              <a:ahLst/>
              <a:cxnLst/>
              <a:rect l="l" t="t" r="r" b="b"/>
              <a:pathLst>
                <a:path w="2185670" h="2437130">
                  <a:moveTo>
                    <a:pt x="0" y="0"/>
                  </a:moveTo>
                  <a:lnTo>
                    <a:pt x="2185390" y="0"/>
                  </a:lnTo>
                  <a:lnTo>
                    <a:pt x="2185390" y="2436863"/>
                  </a:lnTo>
                  <a:lnTo>
                    <a:pt x="0" y="24368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69195" y="3403599"/>
              <a:ext cx="2162558" cy="23876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56254" y="3388614"/>
              <a:ext cx="2185670" cy="2438400"/>
            </a:xfrm>
            <a:custGeom>
              <a:avLst/>
              <a:gdLst/>
              <a:ahLst/>
              <a:cxnLst/>
              <a:rect l="l" t="t" r="r" b="b"/>
              <a:pathLst>
                <a:path w="2185670" h="2438400">
                  <a:moveTo>
                    <a:pt x="0" y="0"/>
                  </a:moveTo>
                  <a:lnTo>
                    <a:pt x="2185390" y="0"/>
                  </a:lnTo>
                  <a:lnTo>
                    <a:pt x="2185390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43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0" y="990600"/>
          <a:ext cx="73914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Rectangle 14"/>
          <p:cNvSpPr/>
          <p:nvPr/>
        </p:nvSpPr>
        <p:spPr>
          <a:xfrm>
            <a:off x="304800" y="2524780"/>
            <a:ext cx="485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10" dirty="0" smtClean="0">
                <a:solidFill>
                  <a:srgbClr val="C00000"/>
                </a:solidFill>
                <a:cs typeface="Calibri"/>
              </a:rPr>
              <a:t>CORRECTION</a:t>
            </a:r>
            <a:endParaRPr lang="en-US" sz="2800" dirty="0"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2590800"/>
            <a:ext cx="4084493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US" spc="-10" dirty="0" smtClean="0">
                <a:solidFill>
                  <a:srgbClr val="001F5F"/>
                </a:solidFill>
                <a:cs typeface="Calibri"/>
              </a:rPr>
              <a:t>There are three approaches </a:t>
            </a:r>
            <a:r>
              <a:rPr lang="en-US" spc="-15" dirty="0" smtClean="0">
                <a:solidFill>
                  <a:srgbClr val="001F5F"/>
                </a:solidFill>
                <a:cs typeface="Calibri"/>
              </a:rPr>
              <a:t>to</a:t>
            </a:r>
            <a:r>
              <a:rPr lang="en-US" spc="3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15" dirty="0" smtClean="0">
                <a:solidFill>
                  <a:srgbClr val="001F5F"/>
                </a:solidFill>
                <a:cs typeface="Calibri"/>
              </a:rPr>
              <a:t>treatment.</a:t>
            </a:r>
            <a:endParaRPr lang="en-US" dirty="0"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650468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lang="en-US" b="1" spc="-5" dirty="0" smtClean="0">
                <a:solidFill>
                  <a:srgbClr val="001F5F"/>
                </a:solidFill>
                <a:cs typeface="Calibri"/>
              </a:rPr>
              <a:t>It will </a:t>
            </a:r>
            <a:r>
              <a:rPr lang="en-US" b="1" spc="-10" dirty="0" smtClean="0">
                <a:solidFill>
                  <a:srgbClr val="001F5F"/>
                </a:solidFill>
                <a:cs typeface="Calibri"/>
              </a:rPr>
              <a:t>vary </a:t>
            </a:r>
            <a:r>
              <a:rPr lang="en-US" b="1" spc="-5" dirty="0" smtClean="0">
                <a:solidFill>
                  <a:srgbClr val="001F5F"/>
                </a:solidFill>
                <a:cs typeface="Calibri"/>
              </a:rPr>
              <a:t>depending upon the </a:t>
            </a:r>
            <a:r>
              <a:rPr lang="en-US" b="1" spc="-10" dirty="0" smtClean="0">
                <a:solidFill>
                  <a:srgbClr val="001F5F"/>
                </a:solidFill>
                <a:cs typeface="Calibri"/>
              </a:rPr>
              <a:t>location </a:t>
            </a:r>
            <a:r>
              <a:rPr lang="en-US" b="1" dirty="0" smtClean="0">
                <a:solidFill>
                  <a:srgbClr val="001F5F"/>
                </a:solidFill>
                <a:cs typeface="Calibri"/>
              </a:rPr>
              <a:t>and </a:t>
            </a:r>
            <a:r>
              <a:rPr lang="en-US" b="1" spc="-15" dirty="0" smtClean="0">
                <a:solidFill>
                  <a:srgbClr val="001F5F"/>
                </a:solidFill>
                <a:cs typeface="Calibri"/>
              </a:rPr>
              <a:t>nature </a:t>
            </a:r>
            <a:r>
              <a:rPr lang="en-US" b="1" spc="-5" dirty="0" smtClean="0">
                <a:solidFill>
                  <a:srgbClr val="001F5F"/>
                </a:solidFill>
                <a:cs typeface="Calibri"/>
              </a:rPr>
              <a:t>of the </a:t>
            </a:r>
            <a:r>
              <a:rPr lang="en-US" b="1" spc="-25" dirty="0" smtClean="0">
                <a:solidFill>
                  <a:srgbClr val="001F5F"/>
                </a:solidFill>
                <a:cs typeface="Calibri"/>
              </a:rPr>
              <a:t>broken</a:t>
            </a:r>
            <a:r>
              <a:rPr lang="en-US" b="1" spc="4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b="1" spc="-10" dirty="0" smtClean="0">
                <a:solidFill>
                  <a:srgbClr val="001F5F"/>
                </a:solidFill>
                <a:cs typeface="Calibri"/>
              </a:rPr>
              <a:t>instrument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.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762000"/>
            <a:ext cx="7239000" cy="15048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If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one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third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the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overall length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obstruction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can be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exposed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1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/or</a:t>
            </a:r>
            <a:endParaRPr sz="21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Instrument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that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lie in the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straight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portion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the canal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Retrieval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1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Possible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050" y="3055885"/>
            <a:ext cx="6939750" cy="982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  <a:tab pos="1596390" algn="l"/>
                <a:tab pos="2112645" algn="l"/>
                <a:tab pos="3148965" algn="l"/>
                <a:tab pos="4079875" algn="l"/>
                <a:tab pos="4595495" algn="l"/>
                <a:tab pos="5314315" algn="l"/>
                <a:tab pos="6511925" algn="l"/>
                <a:tab pos="7074534" algn="l"/>
                <a:tab pos="7369809" algn="l"/>
                <a:tab pos="8216900" algn="l"/>
                <a:tab pos="87503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Instrumen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t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li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s	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par</a:t>
            </a:r>
            <a:r>
              <a:rPr sz="2100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ial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y	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1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oun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d	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e	</a:t>
            </a:r>
            <a:r>
              <a:rPr sz="2100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na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l	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cu</a:t>
            </a:r>
            <a:r>
              <a:rPr sz="2100" spc="2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100" spc="-4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1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100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acc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pc="-1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be 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established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its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most coronal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extent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: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removal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Difficult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But Still</a:t>
            </a:r>
            <a:r>
              <a:rPr sz="2100" b="1" spc="20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Possible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5040133"/>
            <a:ext cx="7162800" cy="982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If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entire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segment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the </a:t>
            </a: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broken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instrument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apical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curvature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if the  canal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safe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access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cannot be accomplished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Removal</a:t>
            </a:r>
            <a:r>
              <a:rPr sz="21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Impossible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15200" y="687070"/>
            <a:ext cx="1828800" cy="5713730"/>
            <a:chOff x="9630168" y="638568"/>
            <a:chExt cx="2298700" cy="57137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3689" y="661660"/>
              <a:ext cx="2246210" cy="18270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643122" y="651522"/>
              <a:ext cx="2272665" cy="1850389"/>
            </a:xfrm>
            <a:custGeom>
              <a:avLst/>
              <a:gdLst/>
              <a:ahLst/>
              <a:cxnLst/>
              <a:rect l="l" t="t" r="r" b="b"/>
              <a:pathLst>
                <a:path w="2272665" h="1850389">
                  <a:moveTo>
                    <a:pt x="0" y="0"/>
                  </a:moveTo>
                  <a:lnTo>
                    <a:pt x="2272258" y="0"/>
                  </a:lnTo>
                  <a:lnTo>
                    <a:pt x="2272258" y="1850136"/>
                  </a:lnTo>
                  <a:lnTo>
                    <a:pt x="0" y="1850136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56064" y="2718816"/>
              <a:ext cx="2215834" cy="16626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643122" y="2705849"/>
              <a:ext cx="2245360" cy="1694814"/>
            </a:xfrm>
            <a:custGeom>
              <a:avLst/>
              <a:gdLst/>
              <a:ahLst/>
              <a:cxnLst/>
              <a:rect l="l" t="t" r="r" b="b"/>
              <a:pathLst>
                <a:path w="2245359" h="1694814">
                  <a:moveTo>
                    <a:pt x="0" y="0"/>
                  </a:moveTo>
                  <a:lnTo>
                    <a:pt x="2244826" y="0"/>
                  </a:lnTo>
                  <a:lnTo>
                    <a:pt x="2244826" y="1694700"/>
                  </a:lnTo>
                  <a:lnTo>
                    <a:pt x="0" y="169470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6064" y="4648199"/>
              <a:ext cx="2218435" cy="16764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643122" y="4633709"/>
              <a:ext cx="2245360" cy="1705610"/>
            </a:xfrm>
            <a:custGeom>
              <a:avLst/>
              <a:gdLst/>
              <a:ahLst/>
              <a:cxnLst/>
              <a:rect l="l" t="t" r="r" b="b"/>
              <a:pathLst>
                <a:path w="2245359" h="1705610">
                  <a:moveTo>
                    <a:pt x="0" y="0"/>
                  </a:moveTo>
                  <a:lnTo>
                    <a:pt x="2244826" y="0"/>
                  </a:lnTo>
                  <a:lnTo>
                    <a:pt x="2244826" y="1705368"/>
                  </a:lnTo>
                  <a:lnTo>
                    <a:pt x="0" y="1705368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44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049" y="990600"/>
            <a:ext cx="640635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Checking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mobility of the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 instrument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250" y="1600200"/>
            <a:ext cx="564415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If lying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loosely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in the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coronal</a:t>
            </a:r>
            <a:r>
              <a:rPr sz="21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third-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2286000"/>
            <a:ext cx="9143999" cy="2400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7620" indent="-2286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Using </a:t>
            </a:r>
            <a:r>
              <a:rPr sz="2100" spc="-10" dirty="0">
                <a:latin typeface="Calibri"/>
                <a:cs typeface="Calibri"/>
              </a:rPr>
              <a:t>microscopes, </a:t>
            </a:r>
            <a:r>
              <a:rPr sz="2100" dirty="0">
                <a:latin typeface="Calibri"/>
                <a:cs typeface="Calibri"/>
              </a:rPr>
              <a:t>K </a:t>
            </a:r>
            <a:r>
              <a:rPr sz="2100" spc="-5" dirty="0">
                <a:latin typeface="Calibri"/>
                <a:cs typeface="Calibri"/>
              </a:rPr>
              <a:t>files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or </a:t>
            </a:r>
            <a:r>
              <a:rPr sz="2100" dirty="0">
                <a:latin typeface="Calibri"/>
                <a:cs typeface="Calibri"/>
              </a:rPr>
              <a:t>H </a:t>
            </a:r>
            <a:r>
              <a:rPr sz="2100" spc="-5" dirty="0">
                <a:latin typeface="Calibri"/>
                <a:cs typeface="Calibri"/>
              </a:rPr>
              <a:t>files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are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placed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between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instrument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dentinal wall,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bypass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1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obstacle.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  <a:tab pos="1085215" algn="l"/>
                <a:tab pos="1659889" algn="l"/>
                <a:tab pos="2314575" algn="l"/>
                <a:tab pos="3430270" algn="l"/>
                <a:tab pos="3729354" algn="l"/>
                <a:tab pos="5412105" algn="l"/>
                <a:tab pos="5853430" algn="l"/>
                <a:tab pos="6998334" algn="l"/>
                <a:tab pos="7956550" algn="l"/>
                <a:tab pos="8810625" algn="l"/>
              </a:tabLst>
            </a:pPr>
            <a:r>
              <a:rPr sz="2100" spc="-15" dirty="0">
                <a:latin typeface="Calibri"/>
                <a:cs typeface="Calibri"/>
              </a:rPr>
              <a:t>NaOC</a:t>
            </a:r>
            <a:r>
              <a:rPr sz="2100" dirty="0">
                <a:latin typeface="Calibri"/>
                <a:cs typeface="Calibri"/>
              </a:rPr>
              <a:t>l	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	</a:t>
            </a:r>
            <a:r>
              <a:rPr sz="2100" spc="-15" dirty="0">
                <a:latin typeface="Calibri"/>
                <a:cs typeface="Calibri"/>
              </a:rPr>
              <a:t>u</a:t>
            </a:r>
            <a:r>
              <a:rPr sz="2100" spc="-30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a	</a:t>
            </a:r>
            <a:r>
              <a:rPr sz="2100" spc="-5" dirty="0">
                <a:latin typeface="Calibri"/>
                <a:cs typeface="Calibri"/>
              </a:rPr>
              <a:t>pe</a:t>
            </a:r>
            <a:r>
              <a:rPr sz="2100" spc="-40" dirty="0">
                <a:latin typeface="Calibri"/>
                <a:cs typeface="Calibri"/>
              </a:rPr>
              <a:t>r</a:t>
            </a:r>
            <a:r>
              <a:rPr sz="2100" spc="-45" dirty="0">
                <a:latin typeface="Calibri"/>
                <a:cs typeface="Calibri"/>
              </a:rPr>
              <a:t>o</a:t>
            </a:r>
            <a:r>
              <a:rPr sz="2100" spc="10" dirty="0">
                <a:latin typeface="Calibri"/>
                <a:cs typeface="Calibri"/>
              </a:rPr>
              <a:t>x</a:t>
            </a:r>
            <a:r>
              <a:rPr sz="2100" spc="-5" dirty="0">
                <a:latin typeface="Calibri"/>
                <a:cs typeface="Calibri"/>
              </a:rPr>
              <a:t>id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>
                <a:latin typeface="Calibri"/>
                <a:cs typeface="Calibri"/>
              </a:rPr>
              <a:t>	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1" spc="-7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b="1" spc="-5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100" b="1" spc="-35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100" b="1" spc="-5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b="1" spc="15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100" b="1" spc="-25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100" b="1" spc="-5" smtClean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2100" b="1" spc="5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100" b="1" spc="-5" smtClean="0">
                <a:solidFill>
                  <a:srgbClr val="FF0000"/>
                </a:solidFill>
                <a:latin typeface="Calibri"/>
                <a:cs typeface="Calibri"/>
              </a:rPr>
              <a:t>enc</a:t>
            </a:r>
            <a:r>
              <a:rPr sz="2100" b="1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sz="2100" b="1" dirty="0" smtClean="0">
                <a:solidFill>
                  <a:srgbClr val="FF0000"/>
                </a:solidFill>
                <a:latin typeface="Calibri"/>
                <a:cs typeface="Calibri"/>
              </a:rPr>
              <a:t>  </a:t>
            </a:r>
            <a:r>
              <a:rPr sz="2100" b="1" spc="5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100" b="1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lang="en-US" sz="21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5" smtClean="0">
                <a:solidFill>
                  <a:srgbClr val="FF0000"/>
                </a:solidFill>
                <a:latin typeface="Calibri"/>
                <a:cs typeface="Calibri"/>
              </a:rPr>
              <a:t>Bubblin</a:t>
            </a:r>
            <a:r>
              <a:rPr sz="2100" b="1" smtClean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lang="en-US" sz="21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7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100" b="1" spc="-5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100" b="1" spc="-45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2100" b="1" spc="-5" smtClean="0">
                <a:solidFill>
                  <a:srgbClr val="FF0000"/>
                </a:solidFill>
                <a:latin typeface="Calibri"/>
                <a:cs typeface="Calibri"/>
              </a:rPr>
              <a:t>ec</a:t>
            </a:r>
            <a:r>
              <a:rPr sz="2100" b="1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en-US" sz="21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pc="-70" smtClean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the 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instrument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float.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Grasping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file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100" spc="-15" dirty="0">
                <a:latin typeface="Calibri"/>
                <a:cs typeface="Calibri"/>
              </a:rPr>
              <a:t>Micro </a:t>
            </a:r>
            <a:r>
              <a:rPr sz="2100" spc="-5" dirty="0">
                <a:latin typeface="Calibri"/>
                <a:cs typeface="Calibri"/>
              </a:rPr>
              <a:t>Needle </a:t>
            </a:r>
            <a:r>
              <a:rPr sz="2100" spc="-15" dirty="0">
                <a:latin typeface="Calibri"/>
                <a:cs typeface="Calibri"/>
              </a:rPr>
              <a:t>Forceps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, </a:t>
            </a:r>
            <a:r>
              <a:rPr sz="2100" spc="-10">
                <a:latin typeface="Calibri"/>
                <a:cs typeface="Calibri"/>
              </a:rPr>
              <a:t>Steiglitz </a:t>
            </a:r>
            <a:r>
              <a:rPr lang="en-US" sz="2100" spc="-5" dirty="0" smtClean="0">
                <a:solidFill>
                  <a:srgbClr val="001F5F"/>
                </a:solidFill>
                <a:latin typeface="Calibri"/>
                <a:cs typeface="Calibri"/>
              </a:rPr>
              <a:t> / 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pc="155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Hemostat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3048" y="318930"/>
            <a:ext cx="564435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20" dirty="0" smtClean="0">
                <a:solidFill>
                  <a:srgbClr val="FF0000"/>
                </a:solidFill>
              </a:rPr>
              <a:t>RETRIEVAL</a:t>
            </a:r>
            <a:r>
              <a:rPr lang="en-US" sz="2800" b="1" spc="-10" dirty="0" smtClean="0">
                <a:solidFill>
                  <a:srgbClr val="FF0000"/>
                </a:solidFill>
              </a:rPr>
              <a:t> </a:t>
            </a:r>
            <a:r>
              <a:rPr lang="en-US" sz="2800" b="1" spc="-35" dirty="0" smtClean="0">
                <a:solidFill>
                  <a:srgbClr val="FF0000"/>
                </a:solidFill>
              </a:rPr>
              <a:t>TECHNIQUES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95769" y="4631424"/>
            <a:ext cx="1712595" cy="1725295"/>
            <a:chOff x="9727692" y="4631423"/>
            <a:chExt cx="2283460" cy="17252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53600" y="4657343"/>
              <a:ext cx="2231135" cy="167335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740646" y="4644377"/>
              <a:ext cx="2257425" cy="1699895"/>
            </a:xfrm>
            <a:custGeom>
              <a:avLst/>
              <a:gdLst/>
              <a:ahLst/>
              <a:cxnLst/>
              <a:rect l="l" t="t" r="r" b="b"/>
              <a:pathLst>
                <a:path w="2257425" h="1699895">
                  <a:moveTo>
                    <a:pt x="0" y="0"/>
                  </a:moveTo>
                  <a:lnTo>
                    <a:pt x="2257031" y="0"/>
                  </a:lnTo>
                  <a:lnTo>
                    <a:pt x="2257031" y="1699272"/>
                  </a:lnTo>
                  <a:lnTo>
                    <a:pt x="0" y="169927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45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0" y="1447800"/>
          <a:ext cx="73914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048" y="145364"/>
            <a:ext cx="472995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20" dirty="0" smtClean="0">
                <a:solidFill>
                  <a:srgbClr val="FF0000"/>
                </a:solidFill>
              </a:rPr>
              <a:t>RETRIEVAL</a:t>
            </a:r>
            <a:r>
              <a:rPr lang="en-US" sz="2800" b="1" spc="-10" dirty="0" smtClean="0">
                <a:solidFill>
                  <a:srgbClr val="FF0000"/>
                </a:solidFill>
              </a:rPr>
              <a:t> </a:t>
            </a:r>
            <a:r>
              <a:rPr lang="en-US" sz="2800" b="1" spc="-35" dirty="0" smtClean="0">
                <a:solidFill>
                  <a:srgbClr val="FF0000"/>
                </a:solidFill>
              </a:rPr>
              <a:t>TECHNIQUES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58000" y="228600"/>
            <a:ext cx="2181796" cy="6268720"/>
            <a:chOff x="8165591" y="83819"/>
            <a:chExt cx="3887470" cy="6268720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65591" y="83819"/>
              <a:ext cx="3887396" cy="191022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07296" y="4398264"/>
              <a:ext cx="2394204" cy="19263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594354" y="4385322"/>
              <a:ext cx="2423795" cy="1953895"/>
            </a:xfrm>
            <a:custGeom>
              <a:avLst/>
              <a:gdLst/>
              <a:ahLst/>
              <a:cxnLst/>
              <a:rect l="l" t="t" r="r" b="b"/>
              <a:pathLst>
                <a:path w="2423795" h="1953895">
                  <a:moveTo>
                    <a:pt x="0" y="0"/>
                  </a:moveTo>
                  <a:lnTo>
                    <a:pt x="2423172" y="0"/>
                  </a:lnTo>
                  <a:lnTo>
                    <a:pt x="2423172" y="1953767"/>
                  </a:lnTo>
                  <a:lnTo>
                    <a:pt x="0" y="1953767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08818" y="2244852"/>
              <a:ext cx="2407985" cy="18989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95840" y="2231872"/>
              <a:ext cx="2429510" cy="1925320"/>
            </a:xfrm>
            <a:custGeom>
              <a:avLst/>
              <a:gdLst/>
              <a:ahLst/>
              <a:cxnLst/>
              <a:rect l="l" t="t" r="r" b="b"/>
              <a:pathLst>
                <a:path w="2429509" h="1925320">
                  <a:moveTo>
                    <a:pt x="0" y="0"/>
                  </a:moveTo>
                  <a:lnTo>
                    <a:pt x="2429268" y="0"/>
                  </a:lnTo>
                  <a:lnTo>
                    <a:pt x="2429268" y="1924837"/>
                  </a:lnTo>
                  <a:lnTo>
                    <a:pt x="0" y="1924837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46</a:t>
            </a:fld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609600" y="609600"/>
            <a:ext cx="515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20" dirty="0" smtClean="0">
                <a:solidFill>
                  <a:srgbClr val="001F5F"/>
                </a:solidFill>
                <a:cs typeface="Calibri"/>
              </a:rPr>
              <a:t>Wedged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instruments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in </a:t>
            </a:r>
            <a:r>
              <a:rPr lang="en-US" spc="-5" dirty="0" smtClean="0">
                <a:solidFill>
                  <a:srgbClr val="FF0000"/>
                </a:solidFill>
                <a:cs typeface="Calibri"/>
              </a:rPr>
              <a:t>coronal third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1002268"/>
            <a:ext cx="3458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E9C794"/>
              </a:buClr>
              <a:buSzPct val="69047"/>
              <a:tabLst>
                <a:tab pos="241300" algn="l"/>
              </a:tabLst>
            </a:pPr>
            <a:r>
              <a:rPr lang="en-US" sz="2000" b="1" spc="-10" dirty="0" err="1" smtClean="0">
                <a:solidFill>
                  <a:srgbClr val="FF0000"/>
                </a:solidFill>
                <a:cs typeface="Calibri"/>
              </a:rPr>
              <a:t>Masseran</a:t>
            </a:r>
            <a:r>
              <a:rPr lang="en-US" sz="2000" b="1" spc="-1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cs typeface="Calibri"/>
              </a:rPr>
              <a:t>KIT</a:t>
            </a:r>
            <a:r>
              <a:rPr lang="en-US" sz="2000" b="1" spc="-5" dirty="0" smtClean="0">
                <a:solidFill>
                  <a:srgbClr val="FF0000"/>
                </a:solidFill>
                <a:cs typeface="Calibri"/>
              </a:rPr>
              <a:t> </a:t>
            </a:r>
            <a:endParaRPr lang="en-US" sz="2000" dirty="0"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3546902"/>
            <a:ext cx="18166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98500" lvl="1" indent="-228600">
              <a:lnSpc>
                <a:spcPct val="100000"/>
              </a:lnSpc>
              <a:buClr>
                <a:srgbClr val="E9C794"/>
              </a:buClr>
              <a:buSzPct val="69047"/>
              <a:tabLst>
                <a:tab pos="697865" algn="l"/>
                <a:tab pos="698500" algn="l"/>
              </a:tabLst>
            </a:pPr>
            <a:r>
              <a:rPr lang="en-US" sz="2100" spc="-25" dirty="0" smtClean="0">
                <a:solidFill>
                  <a:srgbClr val="FF0000"/>
                </a:solidFill>
                <a:cs typeface="Calibri"/>
              </a:rPr>
              <a:t>Technique</a:t>
            </a:r>
            <a:endParaRPr lang="en-US" sz="2100" spc="-25" dirty="0" smtClean="0">
              <a:solidFill>
                <a:srgbClr val="001F5F"/>
              </a:solidFill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092476"/>
            <a:ext cx="75438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98500" lvl="1" indent="-228600">
              <a:lnSpc>
                <a:spcPct val="100000"/>
              </a:lnSpc>
              <a:buClr>
                <a:srgbClr val="E9C794"/>
              </a:buClr>
              <a:buSzPct val="69047"/>
              <a:tabLst>
                <a:tab pos="697865" algn="l"/>
                <a:tab pos="698500" algn="l"/>
              </a:tabLst>
            </a:pPr>
            <a:r>
              <a:rPr lang="en-US" spc="-30" dirty="0" smtClean="0">
                <a:solidFill>
                  <a:srgbClr val="001F5F"/>
                </a:solidFill>
                <a:cs typeface="Calibri"/>
              </a:rPr>
              <a:t>First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creating 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a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space in the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root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canal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around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the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coronal 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2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mm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of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the  metallic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object, so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that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the </a:t>
            </a:r>
            <a:r>
              <a:rPr lang="en-US" spc="-30" dirty="0" smtClean="0">
                <a:solidFill>
                  <a:srgbClr val="001F5F"/>
                </a:solidFill>
                <a:cs typeface="Calibri"/>
              </a:rPr>
              <a:t>excavator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tube will pass </a:t>
            </a:r>
            <a:r>
              <a:rPr lang="en-US" spc="-15" dirty="0" smtClean="0">
                <a:solidFill>
                  <a:srgbClr val="001F5F"/>
                </a:solidFill>
                <a:cs typeface="Calibri"/>
              </a:rPr>
              <a:t>over</a:t>
            </a:r>
            <a:r>
              <a:rPr lang="en-US" spc="9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it.</a:t>
            </a:r>
          </a:p>
          <a:p>
            <a:pPr marL="698500" lvl="1" indent="-228600">
              <a:lnSpc>
                <a:spcPct val="100000"/>
              </a:lnSpc>
              <a:buClr>
                <a:srgbClr val="E9C794"/>
              </a:buClr>
              <a:buSzPct val="69047"/>
              <a:tabLst>
                <a:tab pos="697865" algn="l"/>
                <a:tab pos="698500" algn="l"/>
              </a:tabLst>
            </a:pPr>
            <a:endParaRPr lang="en-US" spc="-5" dirty="0" smtClean="0">
              <a:solidFill>
                <a:srgbClr val="001F5F"/>
              </a:solidFill>
              <a:cs typeface="Calibri"/>
            </a:endParaRPr>
          </a:p>
          <a:p>
            <a:pPr marL="698500" lvl="1" indent="-228600">
              <a:lnSpc>
                <a:spcPct val="100000"/>
              </a:lnSpc>
              <a:buClr>
                <a:srgbClr val="E9C794"/>
              </a:buClr>
              <a:buSzPct val="69047"/>
              <a:tabLst>
                <a:tab pos="697865" algn="l"/>
                <a:tab pos="698500" algn="l"/>
              </a:tabLst>
            </a:pPr>
            <a:r>
              <a:rPr lang="en-US" spc="-5" dirty="0" smtClean="0">
                <a:solidFill>
                  <a:srgbClr val="001F5F"/>
                </a:solidFill>
                <a:cs typeface="Calibri"/>
              </a:rPr>
              <a:t>Then the </a:t>
            </a:r>
            <a:r>
              <a:rPr lang="en-US" spc="-30" dirty="0" smtClean="0">
                <a:solidFill>
                  <a:srgbClr val="001F5F"/>
                </a:solidFill>
                <a:cs typeface="Calibri"/>
              </a:rPr>
              <a:t>excavator </a:t>
            </a:r>
            <a:r>
              <a:rPr lang="en-US" spc="-25" dirty="0" err="1" smtClean="0">
                <a:solidFill>
                  <a:srgbClr val="001F5F"/>
                </a:solidFill>
                <a:cs typeface="Calibri"/>
              </a:rPr>
              <a:t>plugger</a:t>
            </a:r>
            <a:r>
              <a:rPr lang="en-US" spc="-25" dirty="0" smtClean="0">
                <a:solidFill>
                  <a:srgbClr val="001F5F"/>
                </a:solidFill>
                <a:cs typeface="Calibri"/>
              </a:rPr>
              <a:t>, 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a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locking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rod 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in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the tube is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screened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down,  locking the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metallic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object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against 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a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knurled 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ring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in the tube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wall.</a:t>
            </a:r>
          </a:p>
          <a:p>
            <a:pPr marL="698500" lvl="1" indent="-228600">
              <a:lnSpc>
                <a:spcPct val="100000"/>
              </a:lnSpc>
              <a:buClr>
                <a:srgbClr val="E9C794"/>
              </a:buClr>
              <a:buSzPct val="69047"/>
              <a:tabLst>
                <a:tab pos="697865" algn="l"/>
                <a:tab pos="698500" algn="l"/>
              </a:tabLst>
            </a:pPr>
            <a:r>
              <a:rPr lang="en-US" spc="-10" dirty="0" smtClean="0">
                <a:solidFill>
                  <a:srgbClr val="001F5F"/>
                </a:solidFill>
                <a:cs typeface="Calibri"/>
              </a:rPr>
              <a:t> </a:t>
            </a:r>
          </a:p>
          <a:p>
            <a:pPr marL="698500" lvl="1" indent="-228600">
              <a:lnSpc>
                <a:spcPct val="100000"/>
              </a:lnSpc>
              <a:buClr>
                <a:srgbClr val="E9C794"/>
              </a:buClr>
              <a:buSzPct val="69047"/>
              <a:tabLst>
                <a:tab pos="697865" algn="l"/>
                <a:tab pos="698500" algn="l"/>
              </a:tabLst>
            </a:pPr>
            <a:r>
              <a:rPr lang="en-US" spc="-5" dirty="0" smtClean="0">
                <a:solidFill>
                  <a:srgbClr val="001F5F"/>
                </a:solidFill>
                <a:cs typeface="Calibri"/>
              </a:rPr>
              <a:t>This  mechanism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provides adequate </a:t>
            </a:r>
            <a:r>
              <a:rPr lang="en-US" spc="-15" dirty="0" smtClean="0">
                <a:solidFill>
                  <a:srgbClr val="001F5F"/>
                </a:solidFill>
                <a:cs typeface="Calibri"/>
              </a:rPr>
              <a:t>retention </a:t>
            </a:r>
            <a:r>
              <a:rPr lang="en-US" spc="-20" dirty="0" smtClean="0">
                <a:solidFill>
                  <a:srgbClr val="001F5F"/>
                </a:solidFill>
                <a:cs typeface="Calibri"/>
              </a:rPr>
              <a:t>for </a:t>
            </a:r>
            <a:r>
              <a:rPr lang="en-US" spc="-15" dirty="0" smtClean="0">
                <a:solidFill>
                  <a:srgbClr val="001F5F"/>
                </a:solidFill>
                <a:cs typeface="Calibri"/>
              </a:rPr>
              <a:t>removal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of </a:t>
            </a:r>
            <a:r>
              <a:rPr lang="en-US" spc="-15" dirty="0" smtClean="0">
                <a:solidFill>
                  <a:srgbClr val="001F5F"/>
                </a:solidFill>
                <a:cs typeface="Calibri"/>
              </a:rPr>
              <a:t>most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metallic 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object 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and</a:t>
            </a:r>
            <a:r>
              <a:rPr lang="en-US" spc="-1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instruments.</a:t>
            </a:r>
            <a:endParaRPr lang="en-US" dirty="0" smtClean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106949"/>
            <a:ext cx="6934200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E9C794"/>
              </a:buClr>
              <a:buSzPct val="69047"/>
              <a:tabLst>
                <a:tab pos="241300" algn="l"/>
              </a:tabLst>
            </a:pP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Instrument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Retrieval </a:t>
            </a:r>
            <a:r>
              <a:rPr sz="2100" b="1" spc="-20" dirty="0">
                <a:solidFill>
                  <a:srgbClr val="FF0000"/>
                </a:solidFill>
                <a:latin typeface="Calibri"/>
                <a:cs typeface="Calibri"/>
              </a:rPr>
              <a:t>System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(IRS)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9C794"/>
              </a:buClr>
              <a:buFont typeface="Wingdings"/>
              <a:buChar char=""/>
            </a:pPr>
            <a:endParaRPr sz="1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E9C794"/>
              </a:buClr>
              <a:buSzPct val="69047"/>
              <a:tabLst>
                <a:tab pos="241300" algn="l"/>
              </a:tabLst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Endo </a:t>
            </a:r>
            <a:r>
              <a:rPr sz="2100" b="1" spc="-20">
                <a:solidFill>
                  <a:srgbClr val="FF0000"/>
                </a:solidFill>
                <a:latin typeface="Calibri"/>
                <a:cs typeface="Calibri"/>
              </a:rPr>
              <a:t>extractors</a:t>
            </a:r>
            <a:r>
              <a:rPr sz="2100" b="1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mtClean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lang="en-US" sz="21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E9C794"/>
              </a:buClr>
              <a:buSzPct val="69047"/>
              <a:tabLst>
                <a:tab pos="241300" algn="l"/>
              </a:tabLst>
            </a:pP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They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grasp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instrument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cyanoacrylate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not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r>
              <a:rPr sz="21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friction.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E9C794"/>
              </a:buClr>
              <a:buFont typeface="Arial"/>
              <a:buChar char="•"/>
            </a:pPr>
            <a:endParaRPr sz="18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E9C794"/>
              </a:buClr>
              <a:buSzPct val="69047"/>
              <a:tabLst>
                <a:tab pos="241300" algn="l"/>
              </a:tabLst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Endo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safety system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E9C794"/>
              </a:buClr>
              <a:buFont typeface="Wingdings"/>
              <a:buChar char=""/>
            </a:pPr>
            <a:endParaRPr sz="155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Clr>
                <a:srgbClr val="E9C794"/>
              </a:buClr>
              <a:buSzPct val="69047"/>
              <a:tabLst>
                <a:tab pos="697865" algn="l"/>
                <a:tab pos="6985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Also uses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trephine</a:t>
            </a:r>
            <a:r>
              <a:rPr sz="21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burs.</a:t>
            </a:r>
            <a:endParaRPr sz="2100">
              <a:latin typeface="Calibri"/>
              <a:cs typeface="Calibri"/>
            </a:endParaRPr>
          </a:p>
          <a:p>
            <a:pPr marL="698500" marR="5080" lvl="1" indent="-229235">
              <a:lnSpc>
                <a:spcPts val="2270"/>
              </a:lnSpc>
              <a:spcBef>
                <a:spcPts val="785"/>
              </a:spcBef>
              <a:buClr>
                <a:srgbClr val="E9C794"/>
              </a:buClr>
              <a:buSzPct val="69047"/>
              <a:tabLst>
                <a:tab pos="697865" algn="l"/>
                <a:tab pos="698500" algn="l"/>
                <a:tab pos="1467485" algn="l"/>
                <a:tab pos="2626995" algn="l"/>
                <a:tab pos="3107055" algn="l"/>
                <a:tab pos="4031615" algn="l"/>
                <a:tab pos="4361815" algn="l"/>
                <a:tab pos="5476875" algn="l"/>
                <a:tab pos="6014720" algn="l"/>
                <a:tab pos="6504940" algn="l"/>
                <a:tab pos="7717790" algn="l"/>
                <a:tab pos="8224520" algn="l"/>
              </a:tabLst>
            </a:pP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Thes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pc="-25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eph</a:t>
            </a:r>
            <a:r>
              <a:rPr sz="2100" spc="5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ne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pc="-25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sma</a:t>
            </a:r>
            <a:r>
              <a:rPr sz="2100" spc="5" smtClean="0">
                <a:solidFill>
                  <a:srgbClr val="001F5F"/>
                </a:solidFill>
                <a:latin typeface="Calibri"/>
                <a:cs typeface="Calibri"/>
              </a:rPr>
              <a:t>ll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diam</a:t>
            </a:r>
            <a:r>
              <a:rPr sz="2100" spc="-1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pc="-25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&amp; 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3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2100" spc="5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pc="-5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ac</a:t>
            </a:r>
            <a:r>
              <a:rPr sz="2100" spc="-2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100" spc="-3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us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100" spc="-35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00" spc="-55" smtClean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pc="-3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pc="1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100" spc="-30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t 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mechanisms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grasping</a:t>
            </a:r>
            <a:r>
              <a:rPr sz="21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instruments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267200" y="762000"/>
            <a:ext cx="4733924" cy="5943600"/>
            <a:chOff x="4671059" y="347459"/>
            <a:chExt cx="7330440" cy="62242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199" y="4330699"/>
              <a:ext cx="4279391" cy="22098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77149" y="4312145"/>
              <a:ext cx="4311650" cy="2246630"/>
            </a:xfrm>
            <a:custGeom>
              <a:avLst/>
              <a:gdLst/>
              <a:ahLst/>
              <a:cxnLst/>
              <a:rect l="l" t="t" r="r" b="b"/>
              <a:pathLst>
                <a:path w="4311650" h="2246629">
                  <a:moveTo>
                    <a:pt x="0" y="0"/>
                  </a:moveTo>
                  <a:lnTo>
                    <a:pt x="4311396" y="0"/>
                  </a:lnTo>
                  <a:lnTo>
                    <a:pt x="4311396" y="2246414"/>
                  </a:lnTo>
                  <a:lnTo>
                    <a:pt x="0" y="2246414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6967" y="4754879"/>
              <a:ext cx="2857499" cy="17906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84013" y="4741913"/>
              <a:ext cx="2883535" cy="1816735"/>
            </a:xfrm>
            <a:custGeom>
              <a:avLst/>
              <a:gdLst/>
              <a:ahLst/>
              <a:cxnLst/>
              <a:rect l="l" t="t" r="r" b="b"/>
              <a:pathLst>
                <a:path w="2883534" h="1816734">
                  <a:moveTo>
                    <a:pt x="0" y="0"/>
                  </a:moveTo>
                  <a:lnTo>
                    <a:pt x="2883395" y="0"/>
                  </a:lnTo>
                  <a:lnTo>
                    <a:pt x="2883395" y="1816646"/>
                  </a:lnTo>
                  <a:lnTo>
                    <a:pt x="0" y="1816646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5100" y="373379"/>
              <a:ext cx="2920491" cy="292300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41104" y="360413"/>
              <a:ext cx="2947670" cy="2948940"/>
            </a:xfrm>
            <a:custGeom>
              <a:avLst/>
              <a:gdLst/>
              <a:ahLst/>
              <a:cxnLst/>
              <a:rect l="l" t="t" r="r" b="b"/>
              <a:pathLst>
                <a:path w="2947670" h="2948940">
                  <a:moveTo>
                    <a:pt x="0" y="0"/>
                  </a:moveTo>
                  <a:lnTo>
                    <a:pt x="2947441" y="0"/>
                  </a:lnTo>
                  <a:lnTo>
                    <a:pt x="2947441" y="2948927"/>
                  </a:lnTo>
                  <a:lnTo>
                    <a:pt x="0" y="2948927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47</a:t>
            </a:fld>
            <a:endParaRPr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330" y="759693"/>
            <a:ext cx="7290270" cy="53726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Clr>
                <a:srgbClr val="E9C794"/>
              </a:buClr>
              <a:buSzPct val="69047"/>
              <a:tabLst>
                <a:tab pos="241300" algn="l"/>
              </a:tabLst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Ultrasonic</a:t>
            </a:r>
            <a:r>
              <a:rPr sz="21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0000"/>
                </a:solidFill>
                <a:latin typeface="Calibri"/>
                <a:cs typeface="Calibri"/>
              </a:rPr>
              <a:t>instruments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Different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sizes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angles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ultrasonic tips are available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2100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purpose.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755"/>
              </a:spcBef>
              <a:buSzPct val="69047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Ex: 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ProUltra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Endo: 1,2,3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; </a:t>
            </a:r>
            <a:r>
              <a:rPr sz="2100" spc="-20" dirty="0">
                <a:solidFill>
                  <a:srgbClr val="FF0000"/>
                </a:solidFill>
                <a:latin typeface="Calibri"/>
                <a:cs typeface="Calibri"/>
              </a:rPr>
              <a:t>ProUltra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Endo: 6,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7,</a:t>
            </a:r>
            <a:r>
              <a:rPr sz="2100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698500" marR="10795" lvl="1" indent="-229235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tip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placed on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staging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platform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between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exposed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end of the file 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canal</a:t>
            </a:r>
            <a:r>
              <a:rPr sz="21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wall.</a:t>
            </a:r>
            <a:endParaRPr sz="2100">
              <a:latin typeface="Calibri"/>
              <a:cs typeface="Calibri"/>
            </a:endParaRPr>
          </a:p>
          <a:p>
            <a:pPr marL="698500" marR="5080" lvl="1" indent="-229235">
              <a:lnSpc>
                <a:spcPct val="100000"/>
              </a:lnSpc>
              <a:spcBef>
                <a:spcPts val="720"/>
              </a:spcBef>
              <a:buClr>
                <a:srgbClr val="FFFFFF"/>
              </a:buClr>
              <a:buSzPct val="70000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Precisely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removes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dentin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progressively exposes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coronal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aspect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of the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fractured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file.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har char="•"/>
            </a:pPr>
            <a:endParaRPr sz="2000">
              <a:latin typeface="Calibri"/>
              <a:cs typeface="Calibri"/>
            </a:endParaRPr>
          </a:p>
          <a:p>
            <a:pPr marL="698500" marR="12065" lvl="1" indent="-229235">
              <a:lnSpc>
                <a:spcPct val="100000"/>
              </a:lnSpc>
              <a:spcBef>
                <a:spcPts val="1400"/>
              </a:spcBef>
              <a:buSzPct val="70000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Vibration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in CCW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direction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applies unscrewing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force to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the file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that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will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aid in 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loosening the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file.</a:t>
            </a:r>
            <a:endParaRPr sz="20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400"/>
              </a:spcBef>
              <a:buClr>
                <a:srgbClr val="FFFFFF"/>
              </a:buClr>
              <a:buSzPct val="70000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10" smtClean="0">
                <a:solidFill>
                  <a:srgbClr val="001F5F"/>
                </a:solidFill>
                <a:latin typeface="Calibri"/>
                <a:cs typeface="Calibri"/>
              </a:rPr>
              <a:t>Occasionally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they will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appear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jump out of the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canal</a:t>
            </a:r>
            <a:endParaRPr sz="2000">
              <a:latin typeface="Calibri"/>
              <a:cs typeface="Calibri"/>
            </a:endParaRPr>
          </a:p>
          <a:p>
            <a:pPr marL="698500" marR="7620" lvl="1" indent="-229235">
              <a:lnSpc>
                <a:spcPct val="100000"/>
              </a:lnSpc>
              <a:spcBef>
                <a:spcPts val="720"/>
              </a:spcBef>
              <a:buClr>
                <a:srgbClr val="FFFFFF"/>
              </a:buClr>
              <a:buSzPct val="70000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It is wise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keep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cotton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or paper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points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in other canals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prevent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removed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fragment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from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falling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into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them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00800" y="152400"/>
            <a:ext cx="2514600" cy="4343400"/>
            <a:chOff x="7112000" y="0"/>
            <a:chExt cx="5080000" cy="59436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2000" y="0"/>
              <a:ext cx="5080000" cy="4241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000" y="2249436"/>
              <a:ext cx="2628900" cy="369416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48</a:t>
            </a:fld>
            <a:endParaRPr dirty="0"/>
          </a:p>
        </p:txBody>
      </p:sp>
      <p:pic>
        <p:nvPicPr>
          <p:cNvPr id="1026" name="Picture 2" descr="C:\Users\cons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495800"/>
            <a:ext cx="15621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1" y="3352800"/>
          <a:ext cx="7086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951345" y="914400"/>
            <a:ext cx="2192655" cy="2205355"/>
            <a:chOff x="9072359" y="920496"/>
            <a:chExt cx="2923540" cy="2205355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98279" y="946403"/>
              <a:ext cx="2871215" cy="21534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085313" y="933450"/>
              <a:ext cx="2897505" cy="2179955"/>
            </a:xfrm>
            <a:custGeom>
              <a:avLst/>
              <a:gdLst/>
              <a:ahLst/>
              <a:cxnLst/>
              <a:rect l="l" t="t" r="r" b="b"/>
              <a:pathLst>
                <a:path w="2897504" h="2179955">
                  <a:moveTo>
                    <a:pt x="0" y="0"/>
                  </a:moveTo>
                  <a:lnTo>
                    <a:pt x="2897136" y="0"/>
                  </a:lnTo>
                  <a:lnTo>
                    <a:pt x="2897136" y="2179345"/>
                  </a:lnTo>
                  <a:lnTo>
                    <a:pt x="0" y="2179345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49</a:t>
            </a:fld>
            <a:endParaRPr dirty="0"/>
          </a:p>
        </p:txBody>
      </p:sp>
      <p:sp>
        <p:nvSpPr>
          <p:cNvPr id="11" name="Rectangle 10"/>
          <p:cNvSpPr/>
          <p:nvPr/>
        </p:nvSpPr>
        <p:spPr>
          <a:xfrm>
            <a:off x="533400" y="457200"/>
            <a:ext cx="52494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Clr>
                <a:srgbClr val="E9C794"/>
              </a:buClr>
              <a:buSzPct val="69047"/>
              <a:tabLst>
                <a:tab pos="240665" algn="l"/>
                <a:tab pos="241300" algn="l"/>
              </a:tabLst>
            </a:pPr>
            <a:r>
              <a:rPr lang="en-US" sz="2000" b="1" dirty="0" smtClean="0">
                <a:solidFill>
                  <a:srgbClr val="FF0000"/>
                </a:solidFill>
                <a:cs typeface="Calibri"/>
              </a:rPr>
              <a:t>Middle </a:t>
            </a:r>
            <a:r>
              <a:rPr lang="en-US" sz="2000" b="1" spc="-5" dirty="0" smtClean="0">
                <a:solidFill>
                  <a:srgbClr val="FF0000"/>
                </a:solidFill>
                <a:cs typeface="Calibri"/>
              </a:rPr>
              <a:t>1/3 of the</a:t>
            </a:r>
            <a:r>
              <a:rPr lang="en-US" sz="2000" b="1" spc="-2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000" b="1" spc="-10" dirty="0" smtClean="0">
                <a:solidFill>
                  <a:srgbClr val="FF0000"/>
                </a:solidFill>
                <a:cs typeface="Calibri"/>
              </a:rPr>
              <a:t>canal</a:t>
            </a:r>
            <a:endParaRPr lang="en-US" sz="2000" dirty="0">
              <a:solidFill>
                <a:srgbClr val="FF0000"/>
              </a:solidFill>
              <a:cs typeface="Calibri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0" y="914400"/>
          <a:ext cx="6934200" cy="1164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Rectangle 13"/>
          <p:cNvSpPr/>
          <p:nvPr/>
        </p:nvSpPr>
        <p:spPr>
          <a:xfrm>
            <a:off x="228600" y="2524780"/>
            <a:ext cx="5116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470"/>
              </a:spcBef>
              <a:buClr>
                <a:srgbClr val="E9C794"/>
              </a:buClr>
              <a:buSzPct val="69047"/>
              <a:tabLst>
                <a:tab pos="240665" algn="l"/>
                <a:tab pos="241300" algn="l"/>
              </a:tabLst>
            </a:pPr>
            <a:r>
              <a:rPr lang="en-US" sz="2800" b="1" spc="-5" dirty="0" smtClean="0">
                <a:solidFill>
                  <a:srgbClr val="FF0000"/>
                </a:solidFill>
                <a:cs typeface="Calibri"/>
              </a:rPr>
              <a:t>Apical</a:t>
            </a:r>
            <a:r>
              <a:rPr lang="en-US" sz="2800" b="1" spc="-3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800" b="1" spc="-10" dirty="0" smtClean="0">
                <a:solidFill>
                  <a:srgbClr val="FF0000"/>
                </a:solidFill>
                <a:cs typeface="Calibri"/>
              </a:rPr>
              <a:t>Third</a:t>
            </a:r>
            <a:endParaRPr lang="en-US" sz="2800" dirty="0">
              <a:solidFill>
                <a:srgbClr val="FF0000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576178"/>
            <a:ext cx="6477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-15" dirty="0" smtClean="0"/>
              <a:t>MANAGEMENT </a:t>
            </a:r>
            <a:r>
              <a:rPr lang="en-US" sz="3600" b="1" spc="-5" dirty="0" smtClean="0"/>
              <a:t>OF </a:t>
            </a:r>
            <a:r>
              <a:rPr lang="en-US" sz="3600" b="1" dirty="0" smtClean="0"/>
              <a:t>A</a:t>
            </a:r>
            <a:r>
              <a:rPr lang="en-US" sz="3600" b="1" spc="-55" dirty="0" smtClean="0"/>
              <a:t> </a:t>
            </a:r>
            <a:r>
              <a:rPr lang="en-US" sz="3600" b="1" spc="-5" dirty="0" smtClean="0"/>
              <a:t>MISHAP</a:t>
            </a:r>
            <a:endParaRPr lang="en-US" sz="3600" b="1" dirty="0"/>
          </a:p>
        </p:txBody>
      </p:sp>
      <p:sp>
        <p:nvSpPr>
          <p:cNvPr id="8" name="object 8"/>
          <p:cNvSpPr txBox="1"/>
          <p:nvPr/>
        </p:nvSpPr>
        <p:spPr>
          <a:xfrm>
            <a:off x="8888266" y="6541466"/>
            <a:ext cx="14430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solidFill>
                  <a:srgbClr val="E1E0E0"/>
                </a:solidFill>
                <a:latin typeface="Calibri"/>
                <a:cs typeface="Calibri"/>
              </a:rPr>
              <a:pPr marL="38100">
                <a:lnSpc>
                  <a:spcPts val="1810"/>
                </a:lnSpc>
              </a:pPr>
              <a:t>5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" y="1570676"/>
          <a:ext cx="9144000" cy="813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" y="2514600"/>
          <a:ext cx="9144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223049" y="3657600"/>
          <a:ext cx="7092151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223050" y="4724400"/>
          <a:ext cx="4806150" cy="74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8382000" cy="55015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Failing </a:t>
            </a:r>
            <a:r>
              <a:rPr sz="2100" b="1" spc="-15" dirty="0">
                <a:solidFill>
                  <a:srgbClr val="001F5F"/>
                </a:solidFill>
                <a:latin typeface="Calibri"/>
                <a:cs typeface="Calibri"/>
              </a:rPr>
              <a:t>to retrieve </a:t>
            </a:r>
            <a:r>
              <a:rPr sz="2100" b="1" spc="-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100" b="1" spc="-10" dirty="0">
                <a:solidFill>
                  <a:srgbClr val="001F5F"/>
                </a:solidFill>
                <a:latin typeface="Calibri"/>
                <a:cs typeface="Calibri"/>
              </a:rPr>
              <a:t>instrument</a:t>
            </a:r>
            <a:r>
              <a:rPr sz="21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solidFill>
                <a:srgbClr val="FF0000"/>
              </a:solidFill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Within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the canal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Bypassed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5" dirty="0">
                <a:latin typeface="Calibri"/>
                <a:cs typeface="Calibri"/>
              </a:rPr>
              <a:t>Canal is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filled</a:t>
            </a:r>
            <a:endParaRPr sz="2100"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5" dirty="0">
                <a:latin typeface="Calibri"/>
                <a:cs typeface="Calibri"/>
              </a:rPr>
              <a:t>But risk of </a:t>
            </a:r>
            <a:r>
              <a:rPr sz="2100" spc="-20" dirty="0">
                <a:latin typeface="Calibri"/>
                <a:cs typeface="Calibri"/>
              </a:rPr>
              <a:t>perforation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1850">
              <a:solidFill>
                <a:srgbClr val="FF0000"/>
              </a:solidFill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Within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the canal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Cannot be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bypassed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25" dirty="0">
                <a:latin typeface="Calibri"/>
                <a:cs typeface="Calibri"/>
              </a:rPr>
              <a:t>Prepare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5" dirty="0">
                <a:latin typeface="Calibri"/>
                <a:cs typeface="Calibri"/>
              </a:rPr>
              <a:t>fill the canal till the </a:t>
            </a:r>
            <a:r>
              <a:rPr sz="2100" spc="-15" dirty="0">
                <a:latin typeface="Calibri"/>
                <a:cs typeface="Calibri"/>
              </a:rPr>
              <a:t>level </a:t>
            </a:r>
            <a:r>
              <a:rPr sz="2100" spc="-5" dirty="0">
                <a:latin typeface="Calibri"/>
                <a:cs typeface="Calibri"/>
              </a:rPr>
              <a:t>of</a:t>
            </a:r>
            <a:r>
              <a:rPr sz="2100" spc="15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separation</a:t>
            </a:r>
            <a:endParaRPr sz="2100">
              <a:latin typeface="Calibri"/>
              <a:cs typeface="Calibri"/>
            </a:endParaRPr>
          </a:p>
          <a:p>
            <a:pPr marL="2070100" marR="5080" lvl="1" indent="-229235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5" dirty="0">
                <a:latin typeface="Calibri"/>
                <a:cs typeface="Calibri"/>
              </a:rPr>
              <a:t>Instrument seals </a:t>
            </a:r>
            <a:r>
              <a:rPr sz="2100" dirty="0">
                <a:latin typeface="Calibri"/>
                <a:cs typeface="Calibri"/>
              </a:rPr>
              <a:t>close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apex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5" dirty="0">
                <a:latin typeface="Calibri"/>
                <a:cs typeface="Calibri"/>
              </a:rPr>
              <a:t>apical </a:t>
            </a:r>
            <a:r>
              <a:rPr sz="2100" spc="-10" dirty="0">
                <a:latin typeface="Calibri"/>
                <a:cs typeface="Calibri"/>
              </a:rPr>
              <a:t>area </a:t>
            </a:r>
            <a:r>
              <a:rPr sz="2100" spc="-5" dirty="0">
                <a:latin typeface="Calibri"/>
                <a:cs typeface="Calibri"/>
              </a:rPr>
              <a:t>is normal, then  </a:t>
            </a:r>
            <a:r>
              <a:rPr sz="2100" spc="-20" dirty="0">
                <a:latin typeface="Calibri"/>
                <a:cs typeface="Calibri"/>
              </a:rPr>
              <a:t>keep </a:t>
            </a:r>
            <a:r>
              <a:rPr sz="2100" spc="-5" dirty="0">
                <a:latin typeface="Calibri"/>
                <a:cs typeface="Calibri"/>
              </a:rPr>
              <a:t>under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evaluation.</a:t>
            </a:r>
            <a:endParaRPr sz="2100"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5" dirty="0">
                <a:latin typeface="Calibri"/>
                <a:cs typeface="Calibri"/>
              </a:rPr>
              <a:t>If </a:t>
            </a:r>
            <a:r>
              <a:rPr sz="2100" spc="-10" dirty="0">
                <a:latin typeface="Calibri"/>
                <a:cs typeface="Calibri"/>
              </a:rPr>
              <a:t>area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spc="-15" dirty="0">
                <a:latin typeface="Calibri"/>
                <a:cs typeface="Calibri"/>
              </a:rPr>
              <a:t>rarefaction persists, </a:t>
            </a:r>
            <a:r>
              <a:rPr sz="2100" spc="-5" dirty="0">
                <a:latin typeface="Calibri"/>
                <a:cs typeface="Calibri"/>
              </a:rPr>
              <a:t>then apical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surgery.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1850">
              <a:latin typeface="Calibri"/>
              <a:cs typeface="Calibri"/>
            </a:endParaRPr>
          </a:p>
          <a:p>
            <a:pPr marL="698500" indent="-228600">
              <a:lnSpc>
                <a:spcPct val="100000"/>
              </a:lnSpc>
              <a:buSzPct val="69047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If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instrument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extends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pass the</a:t>
            </a:r>
            <a:r>
              <a:rPr sz="21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apex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5" dirty="0">
                <a:latin typeface="Calibri"/>
                <a:cs typeface="Calibri"/>
              </a:rPr>
              <a:t>Cleaning, shaping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filling</a:t>
            </a:r>
            <a:endParaRPr sz="2100"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5" dirty="0">
                <a:latin typeface="Calibri"/>
                <a:cs typeface="Calibri"/>
              </a:rPr>
              <a:t>Apical </a:t>
            </a:r>
            <a:r>
              <a:rPr sz="2100" spc="-10" dirty="0">
                <a:latin typeface="Calibri"/>
                <a:cs typeface="Calibri"/>
              </a:rPr>
              <a:t>surgery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retro-filling </a:t>
            </a:r>
            <a:r>
              <a:rPr sz="2100" spc="-5" dirty="0">
                <a:latin typeface="Calibri"/>
                <a:cs typeface="Calibri"/>
              </a:rPr>
              <a:t>if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indicated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50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49" y="381000"/>
            <a:ext cx="373935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15" dirty="0" smtClean="0">
                <a:solidFill>
                  <a:srgbClr val="FF0000"/>
                </a:solidFill>
              </a:rPr>
              <a:t>PREVENTION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0" y="1452671"/>
            <a:ext cx="8077200" cy="40017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FFFFFF"/>
              </a:buClr>
              <a:buSzPct val="70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Examine new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instruments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defects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SzPct val="70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Careful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handling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SzPct val="70000"/>
              <a:tabLst>
                <a:tab pos="240665" algn="l"/>
                <a:tab pos="241300" algn="l"/>
              </a:tabLst>
            </a:pPr>
            <a:r>
              <a:rPr lang="en-US" sz="2000" spc="-5" dirty="0" smtClean="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sz="2000" spc="-5" smtClean="0">
                <a:solidFill>
                  <a:srgbClr val="FF0000"/>
                </a:solidFill>
                <a:latin typeface="Calibri"/>
                <a:cs typeface="Calibri"/>
              </a:rPr>
              <a:t>Stressed </a:t>
            </a:r>
            <a:r>
              <a:rPr sz="2000" spc="-10" dirty="0">
                <a:solidFill>
                  <a:schemeClr val="tx2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nstrument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0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DISCARD</a:t>
            </a:r>
            <a:endParaRPr sz="200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40665" marR="5080" indent="-228600">
              <a:lnSpc>
                <a:spcPct val="100000"/>
              </a:lnSpc>
              <a:spcBef>
                <a:spcPts val="1095"/>
              </a:spcBef>
              <a:buClr>
                <a:srgbClr val="FFFFFF"/>
              </a:buClr>
              <a:buSzPct val="70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smtClean="0">
                <a:solidFill>
                  <a:srgbClr val="001F5F"/>
                </a:solidFill>
                <a:latin typeface="Calibri"/>
                <a:cs typeface="Calibri"/>
              </a:rPr>
              <a:t>Instruments 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No.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6,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8 and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10 should be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examined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carefully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check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for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signs of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stress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should be used only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once.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45"/>
              </a:spcBef>
              <a:buClr>
                <a:srgbClr val="FFFFFF"/>
              </a:buClr>
              <a:buSzPct val="70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Use of canal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lubricants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SzPct val="70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Follow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sequential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instrumentation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SzPct val="70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Major concern with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NiTi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instruments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, tend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fracture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without</a:t>
            </a:r>
            <a:r>
              <a:rPr sz="20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warning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83570" y="729995"/>
            <a:ext cx="3218021" cy="3837940"/>
            <a:chOff x="7711426" y="729995"/>
            <a:chExt cx="4290695" cy="38379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45799" y="762000"/>
              <a:ext cx="1129790" cy="378157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831804" y="742950"/>
              <a:ext cx="1156970" cy="3811904"/>
            </a:xfrm>
            <a:custGeom>
              <a:avLst/>
              <a:gdLst/>
              <a:ahLst/>
              <a:cxnLst/>
              <a:rect l="l" t="t" r="r" b="b"/>
              <a:pathLst>
                <a:path w="1156970" h="3811904">
                  <a:moveTo>
                    <a:pt x="0" y="0"/>
                  </a:moveTo>
                  <a:lnTo>
                    <a:pt x="0" y="3811536"/>
                  </a:lnTo>
                  <a:lnTo>
                    <a:pt x="1156741" y="3811536"/>
                  </a:lnTo>
                  <a:lnTo>
                    <a:pt x="1156741" y="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7346" y="762000"/>
              <a:ext cx="2879700" cy="216959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24380" y="742950"/>
              <a:ext cx="2905125" cy="2202180"/>
            </a:xfrm>
            <a:custGeom>
              <a:avLst/>
              <a:gdLst/>
              <a:ahLst/>
              <a:cxnLst/>
              <a:rect l="l" t="t" r="r" b="b"/>
              <a:pathLst>
                <a:path w="2905125" h="2202180">
                  <a:moveTo>
                    <a:pt x="0" y="0"/>
                  </a:moveTo>
                  <a:lnTo>
                    <a:pt x="2904782" y="0"/>
                  </a:lnTo>
                  <a:lnTo>
                    <a:pt x="2904782" y="2202154"/>
                  </a:lnTo>
                  <a:lnTo>
                    <a:pt x="0" y="2202154"/>
                  </a:lnTo>
                  <a:lnTo>
                    <a:pt x="0" y="0"/>
                  </a:lnTo>
                  <a:close/>
                </a:path>
              </a:pathLst>
            </a:custGeom>
            <a:ln w="25907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51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/>
        </p:nvGraphicFramePr>
        <p:xfrm>
          <a:off x="152401" y="2133600"/>
          <a:ext cx="70104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1037618"/>
            <a:ext cx="845820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0" spc="-10" dirty="0">
                <a:solidFill>
                  <a:srgbClr val="001F5F"/>
                </a:solidFill>
                <a:latin typeface="Calibri"/>
                <a:cs typeface="Calibri"/>
              </a:rPr>
              <a:t>Obstruction </a:t>
            </a:r>
            <a:r>
              <a:rPr sz="2100" b="0" spc="-5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2100" b="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100" b="0" spc="-10" dirty="0">
                <a:solidFill>
                  <a:srgbClr val="001F5F"/>
                </a:solidFill>
                <a:latin typeface="Calibri"/>
                <a:cs typeface="Calibri"/>
              </a:rPr>
              <a:t>previously </a:t>
            </a:r>
            <a:r>
              <a:rPr sz="2100" b="0" spc="-15" dirty="0">
                <a:solidFill>
                  <a:srgbClr val="001F5F"/>
                </a:solidFill>
                <a:latin typeface="Calibri"/>
                <a:cs typeface="Calibri"/>
              </a:rPr>
              <a:t>patent </a:t>
            </a:r>
            <a:r>
              <a:rPr sz="2100" b="0" spc="-5" dirty="0">
                <a:solidFill>
                  <a:srgbClr val="001F5F"/>
                </a:solidFill>
                <a:latin typeface="Calibri"/>
                <a:cs typeface="Calibri"/>
              </a:rPr>
              <a:t>canal </a:t>
            </a:r>
            <a:r>
              <a:rPr sz="2100" b="0" spc="-10" dirty="0">
                <a:solidFill>
                  <a:srgbClr val="001F5F"/>
                </a:solidFill>
                <a:latin typeface="Calibri"/>
                <a:cs typeface="Calibri"/>
              </a:rPr>
              <a:t>that </a:t>
            </a:r>
            <a:r>
              <a:rPr sz="2100" b="0" spc="-15" dirty="0">
                <a:solidFill>
                  <a:srgbClr val="001F5F"/>
                </a:solidFill>
                <a:latin typeface="Calibri"/>
                <a:cs typeface="Calibri"/>
              </a:rPr>
              <a:t>prevents </a:t>
            </a:r>
            <a:r>
              <a:rPr sz="2100" b="0" dirty="0">
                <a:solidFill>
                  <a:srgbClr val="001F5F"/>
                </a:solidFill>
                <a:latin typeface="Calibri"/>
                <a:cs typeface="Calibri"/>
              </a:rPr>
              <a:t>access </a:t>
            </a:r>
            <a:r>
              <a:rPr sz="2100" b="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100" b="0" spc="-5" dirty="0">
                <a:solidFill>
                  <a:srgbClr val="001F5F"/>
                </a:solidFill>
                <a:latin typeface="Calibri"/>
                <a:cs typeface="Calibri"/>
              </a:rPr>
              <a:t>the apical</a:t>
            </a:r>
            <a:r>
              <a:rPr sz="2100" b="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b="0" spc="-20" dirty="0">
                <a:solidFill>
                  <a:srgbClr val="001F5F"/>
                </a:solidFill>
                <a:latin typeface="Calibri"/>
                <a:cs typeface="Calibri"/>
              </a:rPr>
              <a:t>stop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12330" y="1714500"/>
            <a:ext cx="1664494" cy="3213100"/>
            <a:chOff x="9616440" y="1714500"/>
            <a:chExt cx="2219325" cy="321310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16440" y="1714500"/>
              <a:ext cx="2218943" cy="32131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64700" y="1765300"/>
              <a:ext cx="2064002" cy="30607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655276" y="1751850"/>
              <a:ext cx="2086610" cy="3084830"/>
            </a:xfrm>
            <a:custGeom>
              <a:avLst/>
              <a:gdLst/>
              <a:ahLst/>
              <a:cxnLst/>
              <a:rect l="l" t="t" r="r" b="b"/>
              <a:pathLst>
                <a:path w="2086609" h="3084829">
                  <a:moveTo>
                    <a:pt x="0" y="0"/>
                  </a:moveTo>
                  <a:lnTo>
                    <a:pt x="0" y="3084563"/>
                  </a:lnTo>
                  <a:lnTo>
                    <a:pt x="2086368" y="3084563"/>
                  </a:lnTo>
                  <a:lnTo>
                    <a:pt x="2086368" y="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52</a:t>
            </a:fld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838200" y="316468"/>
            <a:ext cx="5043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spc="-10" dirty="0" smtClean="0">
                <a:solidFill>
                  <a:srgbClr val="FF0000"/>
                </a:solidFill>
                <a:cs typeface="Calibri"/>
              </a:rPr>
              <a:t>Canal </a:t>
            </a:r>
            <a:r>
              <a:rPr lang="en-US" sz="2400" b="1" spc="-20" dirty="0" smtClean="0">
                <a:solidFill>
                  <a:srgbClr val="FF0000"/>
                </a:solidFill>
                <a:cs typeface="Calibri"/>
              </a:rPr>
              <a:t>Blockage </a:t>
            </a:r>
            <a:r>
              <a:rPr lang="en-US" sz="2400" b="1" spc="-5" dirty="0" smtClean="0">
                <a:solidFill>
                  <a:srgbClr val="FF0000"/>
                </a:solidFill>
                <a:cs typeface="Calibri"/>
              </a:rPr>
              <a:t>/</a:t>
            </a:r>
            <a:r>
              <a:rPr lang="en-US" sz="2400" b="1" spc="1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400" b="1" spc="-20" dirty="0" err="1" smtClean="0">
                <a:solidFill>
                  <a:srgbClr val="FF0000"/>
                </a:solidFill>
                <a:cs typeface="Calibri"/>
              </a:rPr>
              <a:t>Blockout</a:t>
            </a:r>
            <a:endParaRPr lang="en-US" sz="24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1600200"/>
            <a:ext cx="4494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5" dirty="0" smtClean="0">
                <a:solidFill>
                  <a:srgbClr val="FF0000"/>
                </a:solidFill>
                <a:cs typeface="Calibri"/>
              </a:rPr>
              <a:t>Cause</a:t>
            </a:r>
            <a:endParaRPr lang="en-US" sz="2400" dirty="0">
              <a:solidFill>
                <a:srgbClr val="FF0000"/>
              </a:solidFill>
              <a:cs typeface="Calibri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381000" y="4572000"/>
          <a:ext cx="6781800" cy="176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7" name="Rectangle 16"/>
          <p:cNvSpPr/>
          <p:nvPr/>
        </p:nvSpPr>
        <p:spPr>
          <a:xfrm>
            <a:off x="381000" y="4126468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lang="en-US" sz="2400" b="1" spc="-10" dirty="0" smtClean="0">
                <a:solidFill>
                  <a:srgbClr val="FF0000"/>
                </a:solidFill>
                <a:cs typeface="Calibri"/>
              </a:rPr>
              <a:t>Recognition</a:t>
            </a:r>
            <a:endParaRPr lang="en-US" sz="2400" dirty="0" smtClean="0">
              <a:solidFill>
                <a:srgbClr val="FF0000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50" y="304800"/>
            <a:ext cx="26725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10" dirty="0" smtClean="0">
                <a:solidFill>
                  <a:srgbClr val="FF0000"/>
                </a:solidFill>
              </a:rPr>
              <a:t>CORRECTION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" y="1251502"/>
            <a:ext cx="7239000" cy="283346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07975" indent="-229235">
              <a:lnSpc>
                <a:spcPct val="100000"/>
              </a:lnSpc>
              <a:spcBef>
                <a:spcPts val="8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307975" algn="l"/>
                <a:tab pos="308610" algn="l"/>
              </a:tabLst>
            </a:pP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Recapitulation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–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quarter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turn with</a:t>
            </a:r>
            <a:r>
              <a:rPr sz="2100" spc="-55" dirty="0">
                <a:solidFill>
                  <a:srgbClr val="001F5F"/>
                </a:solidFill>
                <a:latin typeface="Calibri"/>
                <a:cs typeface="Calibri"/>
              </a:rPr>
              <a:t> EDTA</a:t>
            </a:r>
            <a:endParaRPr sz="2100">
              <a:latin typeface="Calibri"/>
              <a:cs typeface="Calibri"/>
            </a:endParaRPr>
          </a:p>
          <a:p>
            <a:pPr marL="307975" indent="-229235">
              <a:lnSpc>
                <a:spcPct val="100000"/>
              </a:lnSpc>
              <a:spcBef>
                <a:spcPts val="755"/>
              </a:spcBef>
              <a:buSzPct val="69047"/>
              <a:tabLst>
                <a:tab pos="307975" algn="l"/>
                <a:tab pos="308610" algn="l"/>
              </a:tabLst>
            </a:pPr>
            <a:r>
              <a:rPr lang="en-US" sz="2100" spc="-5" dirty="0" smtClean="0">
                <a:solidFill>
                  <a:srgbClr val="FF0000"/>
                </a:solidFill>
                <a:latin typeface="Calibri"/>
                <a:cs typeface="Calibri"/>
              </a:rPr>
              <a:t>    </a:t>
            </a:r>
            <a:r>
              <a:rPr sz="2100" spc="-5" smtClean="0">
                <a:solidFill>
                  <a:srgbClr val="FF0000"/>
                </a:solidFill>
                <a:latin typeface="Calibri"/>
                <a:cs typeface="Calibri"/>
              </a:rPr>
              <a:t>Precurving</a:t>
            </a:r>
            <a:r>
              <a:rPr sz="2100" spc="-5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Redirecting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1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instrument</a:t>
            </a:r>
            <a:endParaRPr sz="2100">
              <a:latin typeface="Calibri"/>
              <a:cs typeface="Calibri"/>
            </a:endParaRPr>
          </a:p>
          <a:p>
            <a:pPr marL="307975" marR="5080" indent="-229235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307975" algn="l"/>
                <a:tab pos="30861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Still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if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block cannot be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bypassed, </a:t>
            </a:r>
            <a:r>
              <a:rPr sz="2100" spc="-5" dirty="0">
                <a:solidFill>
                  <a:srgbClr val="FF0000"/>
                </a:solidFill>
                <a:latin typeface="Calibri"/>
                <a:cs typeface="Calibri"/>
              </a:rPr>
              <a:t>endosonics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can be used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dislodge dentin 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debris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by acoustic</a:t>
            </a:r>
            <a:r>
              <a:rPr sz="21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streaming.</a:t>
            </a:r>
            <a:endParaRPr sz="2100">
              <a:latin typeface="Calibri"/>
              <a:cs typeface="Calibri"/>
            </a:endParaRPr>
          </a:p>
          <a:p>
            <a:pPr marL="307975" marR="7620" indent="-228600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307975" algn="l"/>
                <a:tab pos="308610" algn="l"/>
                <a:tab pos="1265555" algn="l"/>
                <a:tab pos="1818639" algn="l"/>
                <a:tab pos="3185160" algn="l"/>
                <a:tab pos="3810635" algn="l"/>
                <a:tab pos="4751070" algn="l"/>
                <a:tab pos="5852160" algn="l"/>
                <a:tab pos="6383020" algn="l"/>
                <a:tab pos="7225665" algn="l"/>
                <a:tab pos="7630795" algn="l"/>
                <a:tab pos="8256270" algn="l"/>
                <a:tab pos="8888730" algn="l"/>
              </a:tabLst>
            </a:pPr>
            <a:r>
              <a:rPr sz="2100" spc="-40" dirty="0">
                <a:solidFill>
                  <a:srgbClr val="001F5F"/>
                </a:solidFill>
                <a:latin typeface="Calibri"/>
                <a:cs typeface="Calibri"/>
              </a:rPr>
              <a:t>Fo</a:t>
            </a:r>
            <a:r>
              <a:rPr sz="2100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100" spc="-40" dirty="0">
                <a:solidFill>
                  <a:srgbClr val="001F5F"/>
                </a:solidFill>
                <a:latin typeface="Calibri"/>
                <a:cs typeface="Calibri"/>
              </a:rPr>
              <a:t>cin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g	a</a:t>
            </a:r>
            <a:r>
              <a:rPr sz="2100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210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100" spc="-35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tr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me</a:t>
            </a:r>
            <a:r>
              <a:rPr sz="2100" spc="-25" smtClean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100" spc="-35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furthe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om</a:t>
            </a:r>
            <a:r>
              <a:rPr sz="2100" spc="-15" smtClean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act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pc="-10" smtClean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debr</a:t>
            </a:r>
            <a:r>
              <a:rPr sz="2100" spc="5" smtClean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100" spc="-35" smtClean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lea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lang="en-US" sz="2100" dirty="0" smtClean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100" spc="-35" smtClean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100" smtClean="0">
                <a:solidFill>
                  <a:srgbClr val="001F5F"/>
                </a:solidFill>
                <a:latin typeface="Calibri"/>
                <a:cs typeface="Calibri"/>
              </a:rPr>
              <a:t>o 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perforation.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260355" y="275818"/>
            <a:ext cx="1800225" cy="5643880"/>
            <a:chOff x="9680473" y="275818"/>
            <a:chExt cx="2400300" cy="56438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06368" y="304800"/>
              <a:ext cx="2345931" cy="20771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693427" y="288772"/>
              <a:ext cx="2374900" cy="2106295"/>
            </a:xfrm>
            <a:custGeom>
              <a:avLst/>
              <a:gdLst/>
              <a:ahLst/>
              <a:cxnLst/>
              <a:rect l="l" t="t" r="r" b="b"/>
              <a:pathLst>
                <a:path w="2374900" h="2106295">
                  <a:moveTo>
                    <a:pt x="0" y="0"/>
                  </a:moveTo>
                  <a:lnTo>
                    <a:pt x="2374353" y="0"/>
                  </a:lnTo>
                  <a:lnTo>
                    <a:pt x="2374353" y="2106167"/>
                  </a:lnTo>
                  <a:lnTo>
                    <a:pt x="0" y="2106167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6368" y="2514600"/>
              <a:ext cx="2352725" cy="33781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693427" y="2501645"/>
              <a:ext cx="2374900" cy="3404870"/>
            </a:xfrm>
            <a:custGeom>
              <a:avLst/>
              <a:gdLst/>
              <a:ahLst/>
              <a:cxnLst/>
              <a:rect l="l" t="t" r="r" b="b"/>
              <a:pathLst>
                <a:path w="2374900" h="3404870">
                  <a:moveTo>
                    <a:pt x="0" y="0"/>
                  </a:moveTo>
                  <a:lnTo>
                    <a:pt x="2374353" y="0"/>
                  </a:lnTo>
                  <a:lnTo>
                    <a:pt x="2374353" y="3404590"/>
                  </a:lnTo>
                  <a:lnTo>
                    <a:pt x="0" y="340459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53</a:t>
            </a:fld>
            <a:endParaRPr dirty="0"/>
          </a:p>
        </p:txBody>
      </p:sp>
      <p:graphicFrame>
        <p:nvGraphicFramePr>
          <p:cNvPr id="15" name="Diagram 14"/>
          <p:cNvGraphicFramePr/>
          <p:nvPr/>
        </p:nvGraphicFramePr>
        <p:xfrm>
          <a:off x="228600" y="4765278"/>
          <a:ext cx="6858000" cy="1635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4202668"/>
            <a:ext cx="1518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6680">
              <a:lnSpc>
                <a:spcPct val="100000"/>
              </a:lnSpc>
            </a:pPr>
            <a:r>
              <a:rPr lang="en-US" sz="2400" b="1" spc="-5" dirty="0" smtClean="0">
                <a:solidFill>
                  <a:srgbClr val="FF0000"/>
                </a:solidFill>
                <a:cs typeface="Calibri"/>
              </a:rPr>
              <a:t>Prognosis</a:t>
            </a:r>
            <a:endParaRPr lang="en-US" sz="2400" dirty="0" smtClean="0">
              <a:solidFill>
                <a:srgbClr val="FF0000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49" y="457200"/>
            <a:ext cx="373935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15" dirty="0" smtClean="0">
                <a:solidFill>
                  <a:srgbClr val="FF0000"/>
                </a:solidFill>
              </a:rPr>
              <a:t>PREVENTION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54</a:t>
            </a:fld>
            <a:endParaRPr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3050" y="1066801"/>
          <a:ext cx="876855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313492"/>
            <a:ext cx="168195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5" dirty="0" smtClean="0"/>
              <a:t>CAUSE</a:t>
            </a:r>
            <a:endParaRPr lang="en-US" sz="3200" b="1" dirty="0"/>
          </a:p>
        </p:txBody>
      </p:sp>
      <p:sp>
        <p:nvSpPr>
          <p:cNvPr id="5" name="object 5"/>
          <p:cNvSpPr txBox="1"/>
          <p:nvPr/>
        </p:nvSpPr>
        <p:spPr>
          <a:xfrm>
            <a:off x="1600200" y="1295401"/>
            <a:ext cx="5181600" cy="3841436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SzPct val="69047"/>
              <a:tabLst>
                <a:tab pos="240665" algn="l"/>
                <a:tab pos="241300" algn="l"/>
              </a:tabLst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Under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extension</a:t>
            </a:r>
            <a:r>
              <a:rPr sz="21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Failure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fit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mastercone</a:t>
            </a:r>
            <a:r>
              <a:rPr sz="21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accurately</a:t>
            </a:r>
            <a:endParaRPr sz="2100"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Poorly prepared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canal apically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470"/>
              </a:spcBef>
              <a:buSzPct val="69047"/>
              <a:tabLst>
                <a:tab pos="240665" algn="l"/>
                <a:tab pos="241300" algn="l"/>
              </a:tabLst>
            </a:pPr>
            <a:r>
              <a:rPr sz="2100" b="1" spc="-20" smtClean="0">
                <a:solidFill>
                  <a:srgbClr val="FF0000"/>
                </a:solidFill>
                <a:latin typeface="Calibri"/>
                <a:cs typeface="Calibri"/>
              </a:rPr>
              <a:t>Over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extension</a:t>
            </a:r>
            <a:r>
              <a:rPr sz="21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Apical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perforation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loss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1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constriction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21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34200" y="1295400"/>
            <a:ext cx="1910239" cy="3799840"/>
            <a:chOff x="7424928" y="708659"/>
            <a:chExt cx="2546985" cy="37998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0836" y="734568"/>
              <a:ext cx="2494787" cy="183481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437882" y="721613"/>
              <a:ext cx="2520950" cy="1861185"/>
            </a:xfrm>
            <a:custGeom>
              <a:avLst/>
              <a:gdLst/>
              <a:ahLst/>
              <a:cxnLst/>
              <a:rect l="l" t="t" r="r" b="b"/>
              <a:pathLst>
                <a:path w="2520950" h="1861185">
                  <a:moveTo>
                    <a:pt x="0" y="0"/>
                  </a:moveTo>
                  <a:lnTo>
                    <a:pt x="2520696" y="0"/>
                  </a:lnTo>
                  <a:lnTo>
                    <a:pt x="2520696" y="1860804"/>
                  </a:lnTo>
                  <a:lnTo>
                    <a:pt x="0" y="186080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4900" y="2720340"/>
              <a:ext cx="2489200" cy="17578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437882" y="2707386"/>
              <a:ext cx="2520950" cy="1788160"/>
            </a:xfrm>
            <a:custGeom>
              <a:avLst/>
              <a:gdLst/>
              <a:ahLst/>
              <a:cxnLst/>
              <a:rect l="l" t="t" r="r" b="b"/>
              <a:pathLst>
                <a:path w="2520950" h="1788160">
                  <a:moveTo>
                    <a:pt x="0" y="0"/>
                  </a:moveTo>
                  <a:lnTo>
                    <a:pt x="2520696" y="0"/>
                  </a:lnTo>
                  <a:lnTo>
                    <a:pt x="2520696" y="1787677"/>
                  </a:lnTo>
                  <a:lnTo>
                    <a:pt x="0" y="1787677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55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sp>
        <p:nvSpPr>
          <p:cNvPr id="13" name="Rectangle 12"/>
          <p:cNvSpPr/>
          <p:nvPr/>
        </p:nvSpPr>
        <p:spPr>
          <a:xfrm>
            <a:off x="838200" y="228600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spc="-30" dirty="0" err="1" smtClean="0">
                <a:solidFill>
                  <a:srgbClr val="FF0000"/>
                </a:solidFill>
                <a:cs typeface="Calibri"/>
              </a:rPr>
              <a:t>Obturation</a:t>
            </a:r>
            <a:r>
              <a:rPr lang="en-US" sz="2400" b="1" spc="-3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400" b="1" spc="-35" dirty="0" smtClean="0">
                <a:solidFill>
                  <a:srgbClr val="FF0000"/>
                </a:solidFill>
                <a:cs typeface="Calibri"/>
              </a:rPr>
              <a:t>Related</a:t>
            </a:r>
            <a:r>
              <a:rPr lang="en-US" sz="2400" b="1" spc="-2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400" b="1" spc="-10" dirty="0" smtClean="0">
                <a:solidFill>
                  <a:srgbClr val="FF0000"/>
                </a:solidFill>
                <a:cs typeface="Calibri"/>
              </a:rPr>
              <a:t>Mishaps</a:t>
            </a:r>
            <a:endParaRPr lang="en-US" sz="24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8382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10" dirty="0" smtClean="0">
                <a:cs typeface="Calibri"/>
              </a:rPr>
              <a:t>Over/Under </a:t>
            </a:r>
            <a:r>
              <a:rPr lang="en-US" sz="2000" b="1" spc="-15" dirty="0" smtClean="0">
                <a:cs typeface="Calibri"/>
              </a:rPr>
              <a:t>Extended </a:t>
            </a:r>
            <a:r>
              <a:rPr lang="en-US" sz="2000" b="1" spc="-25" dirty="0" smtClean="0">
                <a:cs typeface="Calibri"/>
              </a:rPr>
              <a:t>Root </a:t>
            </a:r>
            <a:r>
              <a:rPr lang="en-US" sz="2000" b="1" spc="-10" dirty="0" smtClean="0">
                <a:cs typeface="Calibri"/>
              </a:rPr>
              <a:t>Canal</a:t>
            </a:r>
            <a:r>
              <a:rPr lang="en-US" sz="2000" b="1" spc="60" dirty="0" smtClean="0">
                <a:cs typeface="Calibri"/>
              </a:rPr>
              <a:t> </a:t>
            </a:r>
            <a:r>
              <a:rPr lang="en-US" sz="2000" b="1" spc="-10" dirty="0" smtClean="0">
                <a:cs typeface="Calibri"/>
              </a:rPr>
              <a:t>Fillings</a:t>
            </a:r>
            <a:endParaRPr lang="en-US" sz="2000" b="1" dirty="0"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18160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400" b="1" spc="-10" dirty="0" smtClean="0">
                <a:solidFill>
                  <a:srgbClr val="FF0000"/>
                </a:solidFill>
                <a:cs typeface="Calibri"/>
              </a:rPr>
              <a:t>Recognition -  </a:t>
            </a:r>
            <a:r>
              <a:rPr lang="en-US" b="1" spc="-15" dirty="0" smtClean="0">
                <a:cs typeface="Calibri"/>
              </a:rPr>
              <a:t>Post-op</a:t>
            </a:r>
            <a:r>
              <a:rPr lang="en-US" b="1" spc="-5" dirty="0" smtClean="0">
                <a:cs typeface="Calibri"/>
              </a:rPr>
              <a:t> </a:t>
            </a:r>
            <a:r>
              <a:rPr lang="en-US" b="1" spc="-10" dirty="0" smtClean="0">
                <a:cs typeface="Calibri"/>
              </a:rPr>
              <a:t>radiographs</a:t>
            </a:r>
            <a:endParaRPr lang="en-US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049" y="1635547"/>
            <a:ext cx="8507730" cy="33105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1085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5" dirty="0">
                <a:solidFill>
                  <a:srgbClr val="FF0000"/>
                </a:solidFill>
                <a:latin typeface="Calibri"/>
                <a:cs typeface="Calibri"/>
              </a:rPr>
              <a:t>Under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extension</a:t>
            </a:r>
            <a:r>
              <a:rPr sz="21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25" dirty="0">
                <a:solidFill>
                  <a:srgbClr val="001F5F"/>
                </a:solidFill>
                <a:latin typeface="Calibri"/>
                <a:cs typeface="Calibri"/>
              </a:rPr>
              <a:t>Retreatment</a:t>
            </a: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b="1" spc="-20" dirty="0">
                <a:solidFill>
                  <a:srgbClr val="FF0000"/>
                </a:solidFill>
                <a:latin typeface="Calibri"/>
                <a:cs typeface="Calibri"/>
              </a:rPr>
              <a:t>Over </a:t>
            </a:r>
            <a:r>
              <a:rPr sz="2100" b="1" spc="-15" dirty="0">
                <a:solidFill>
                  <a:srgbClr val="FF0000"/>
                </a:solidFill>
                <a:latin typeface="Calibri"/>
                <a:cs typeface="Calibri"/>
              </a:rPr>
              <a:t>extension</a:t>
            </a:r>
            <a:r>
              <a:rPr sz="2100" b="1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6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More</a:t>
            </a:r>
            <a:r>
              <a:rPr sz="21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difficult</a:t>
            </a:r>
            <a:endParaRPr sz="2100"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Successful if the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entire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GP is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removed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in one</a:t>
            </a:r>
            <a:r>
              <a:rPr sz="21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tug</a:t>
            </a:r>
            <a:endParaRPr sz="2100">
              <a:latin typeface="Calibri"/>
              <a:cs typeface="Calibri"/>
            </a:endParaRPr>
          </a:p>
          <a:p>
            <a:pPr marL="2070100" marR="5080" lvl="1" indent="-229235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Gutta-percha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many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sealers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generally well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tolerated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do not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automatically 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require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surgical</a:t>
            </a:r>
            <a:r>
              <a:rPr sz="21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removal.</a:t>
            </a:r>
            <a:endParaRPr sz="2100">
              <a:latin typeface="Calibri"/>
              <a:cs typeface="Calibri"/>
            </a:endParaRPr>
          </a:p>
          <a:p>
            <a:pPr marL="2070100" lvl="1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069464" algn="l"/>
                <a:tab pos="20701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If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symptoms persist </a:t>
            </a: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>
              <a:rPr sz="2100" spc="-10" dirty="0">
                <a:solidFill>
                  <a:srgbClr val="FF0000"/>
                </a:solidFill>
                <a:latin typeface="Calibri"/>
                <a:cs typeface="Calibri"/>
              </a:rPr>
              <a:t>surgical</a:t>
            </a:r>
            <a:r>
              <a:rPr sz="2100" spc="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FF0000"/>
                </a:solidFill>
                <a:latin typeface="Calibri"/>
                <a:cs typeface="Calibri"/>
              </a:rPr>
              <a:t>removal</a:t>
            </a:r>
            <a:endParaRPr sz="21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050" y="884971"/>
            <a:ext cx="39679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C00000"/>
                </a:solidFill>
              </a:rPr>
              <a:t>Correction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56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066800"/>
            <a:ext cx="79248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Can occur in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any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phase of </a:t>
            </a:r>
            <a:r>
              <a:rPr sz="2100" spc="-30" dirty="0">
                <a:solidFill>
                  <a:srgbClr val="001F5F"/>
                </a:solidFill>
                <a:latin typeface="Calibri"/>
                <a:cs typeface="Calibri"/>
              </a:rPr>
              <a:t>therapy,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while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instrumentation, </a:t>
            </a:r>
            <a:r>
              <a:rPr sz="2100" spc="-15">
                <a:solidFill>
                  <a:srgbClr val="001F5F"/>
                </a:solidFill>
                <a:latin typeface="Calibri"/>
                <a:cs typeface="Calibri"/>
              </a:rPr>
              <a:t>obturation </a:t>
            </a:r>
            <a:r>
              <a:rPr lang="en-US" sz="2100" spc="-5" dirty="0" smtClean="0">
                <a:solidFill>
                  <a:srgbClr val="001F5F"/>
                </a:solidFill>
                <a:latin typeface="Calibri"/>
                <a:cs typeface="Calibri"/>
              </a:rPr>
              <a:t> / </a:t>
            </a:r>
            <a:r>
              <a:rPr sz="2100" spc="-5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post</a:t>
            </a:r>
            <a:r>
              <a:rPr sz="21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placement</a:t>
            </a:r>
            <a:endParaRPr sz="2100">
              <a:latin typeface="Calibri"/>
              <a:cs typeface="Calibri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0" y="2514600"/>
          <a:ext cx="6324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6858000" y="990601"/>
            <a:ext cx="2133600" cy="1904999"/>
            <a:chOff x="7735836" y="1389900"/>
            <a:chExt cx="4361815" cy="2821305"/>
          </a:xfrm>
        </p:grpSpPr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61731" y="2263139"/>
              <a:ext cx="2360168" cy="192328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748790" y="2250186"/>
              <a:ext cx="2382520" cy="1948180"/>
            </a:xfrm>
            <a:custGeom>
              <a:avLst/>
              <a:gdLst/>
              <a:ahLst/>
              <a:cxnLst/>
              <a:rect l="l" t="t" r="r" b="b"/>
              <a:pathLst>
                <a:path w="2382520" h="1948179">
                  <a:moveTo>
                    <a:pt x="0" y="0"/>
                  </a:moveTo>
                  <a:lnTo>
                    <a:pt x="2381999" y="0"/>
                  </a:lnTo>
                  <a:lnTo>
                    <a:pt x="2381999" y="1947659"/>
                  </a:lnTo>
                  <a:lnTo>
                    <a:pt x="0" y="194765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48899" y="1415796"/>
              <a:ext cx="1827856" cy="27719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35945" y="1402854"/>
              <a:ext cx="1849120" cy="2795270"/>
            </a:xfrm>
            <a:custGeom>
              <a:avLst/>
              <a:gdLst/>
              <a:ahLst/>
              <a:cxnLst/>
              <a:rect l="l" t="t" r="r" b="b"/>
              <a:pathLst>
                <a:path w="1849120" h="2795270">
                  <a:moveTo>
                    <a:pt x="0" y="0"/>
                  </a:moveTo>
                  <a:lnTo>
                    <a:pt x="1848599" y="0"/>
                  </a:lnTo>
                  <a:lnTo>
                    <a:pt x="1848599" y="2794990"/>
                  </a:lnTo>
                  <a:lnTo>
                    <a:pt x="0" y="279499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400800" y="4191001"/>
            <a:ext cx="2590800" cy="1905000"/>
            <a:chOff x="8477986" y="4317491"/>
            <a:chExt cx="3620135" cy="242316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08999" y="4343399"/>
              <a:ext cx="3562603" cy="23713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90940" y="4330445"/>
              <a:ext cx="3594100" cy="2397760"/>
            </a:xfrm>
            <a:custGeom>
              <a:avLst/>
              <a:gdLst/>
              <a:ahLst/>
              <a:cxnLst/>
              <a:rect l="l" t="t" r="r" b="b"/>
              <a:pathLst>
                <a:path w="3594100" h="2397759">
                  <a:moveTo>
                    <a:pt x="0" y="0"/>
                  </a:moveTo>
                  <a:lnTo>
                    <a:pt x="3593604" y="0"/>
                  </a:lnTo>
                  <a:lnTo>
                    <a:pt x="3593604" y="2397226"/>
                  </a:lnTo>
                  <a:lnTo>
                    <a:pt x="0" y="239722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57</a:t>
            </a:fld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1066801" y="381000"/>
            <a:ext cx="4642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spc="-40" dirty="0" smtClean="0">
                <a:solidFill>
                  <a:srgbClr val="FF0000"/>
                </a:solidFill>
                <a:cs typeface="Calibri"/>
              </a:rPr>
              <a:t>Vertical </a:t>
            </a:r>
            <a:r>
              <a:rPr lang="en-US" sz="2400" b="1" spc="-30" dirty="0" smtClean="0">
                <a:solidFill>
                  <a:srgbClr val="FF0000"/>
                </a:solidFill>
                <a:cs typeface="Calibri"/>
              </a:rPr>
              <a:t>Root</a:t>
            </a:r>
            <a:r>
              <a:rPr lang="en-US" sz="2400" b="1" spc="3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400" b="1" spc="-25" dirty="0" smtClean="0">
                <a:solidFill>
                  <a:srgbClr val="FF0000"/>
                </a:solidFill>
                <a:cs typeface="Calibri"/>
              </a:rPr>
              <a:t>Fractures</a:t>
            </a:r>
            <a:endParaRPr lang="en-US" sz="24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2057400"/>
            <a:ext cx="469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10" dirty="0" smtClean="0">
                <a:solidFill>
                  <a:srgbClr val="FF0000"/>
                </a:solidFill>
                <a:cs typeface="Calibri"/>
              </a:rPr>
              <a:t>Recognition</a:t>
            </a:r>
            <a:endParaRPr lang="en-US" sz="24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633626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55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10" dirty="0" smtClean="0">
                <a:solidFill>
                  <a:srgbClr val="001F5F"/>
                </a:solidFill>
                <a:cs typeface="Calibri"/>
              </a:rPr>
              <a:t>Exploratory surgery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is 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a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good </a:t>
            </a:r>
            <a:r>
              <a:rPr lang="en-US" spc="-25" dirty="0" smtClean="0">
                <a:solidFill>
                  <a:srgbClr val="001F5F"/>
                </a:solidFill>
                <a:cs typeface="Calibri"/>
              </a:rPr>
              <a:t>way </a:t>
            </a:r>
            <a:r>
              <a:rPr lang="en-US" spc="-15" dirty="0" smtClean="0">
                <a:solidFill>
                  <a:srgbClr val="001F5F"/>
                </a:solidFill>
                <a:cs typeface="Calibri"/>
              </a:rPr>
              <a:t>to visualize</a:t>
            </a:r>
            <a:r>
              <a:rPr lang="en-US" spc="9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15" dirty="0" smtClean="0">
                <a:solidFill>
                  <a:srgbClr val="001F5F"/>
                </a:solidFill>
                <a:cs typeface="Calibri"/>
              </a:rPr>
              <a:t>fracture.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48" y="457200"/>
            <a:ext cx="404415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10" dirty="0" smtClean="0">
                <a:solidFill>
                  <a:srgbClr val="FF0000"/>
                </a:solidFill>
              </a:rPr>
              <a:t>MANAGEMENT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1" y="914400"/>
          <a:ext cx="9144000" cy="189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58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>
            <a:off x="88873" y="6559323"/>
            <a:ext cx="2315051" cy="281487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endParaRPr spc="-5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295400" y="3765337"/>
          <a:ext cx="7010400" cy="29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Rectangle 8"/>
          <p:cNvSpPr/>
          <p:nvPr/>
        </p:nvSpPr>
        <p:spPr>
          <a:xfrm>
            <a:off x="152401" y="2981980"/>
            <a:ext cx="5030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800" b="1" spc="-15" dirty="0" smtClean="0">
                <a:cs typeface="Calibri"/>
              </a:rPr>
              <a:t>Prevention</a:t>
            </a:r>
            <a:endParaRPr lang="en-US" sz="2800" dirty="0" smtClean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066800"/>
            <a:ext cx="4419600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400" b="1" spc="-10" dirty="0" smtClean="0"/>
              <a:t>RECOGNITION</a:t>
            </a:r>
            <a:endParaRPr lang="en-US" sz="2400" b="1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152400" y="1752600"/>
          <a:ext cx="6400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object 6"/>
          <p:cNvGrpSpPr/>
          <p:nvPr/>
        </p:nvGrpSpPr>
        <p:grpSpPr>
          <a:xfrm>
            <a:off x="6553200" y="2362200"/>
            <a:ext cx="2408396" cy="2616200"/>
            <a:chOff x="8014741" y="1193800"/>
            <a:chExt cx="3820795" cy="322580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09632" y="1193800"/>
              <a:ext cx="1825751" cy="3225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61448" y="1245108"/>
              <a:ext cx="1667242" cy="30723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048480" y="1232153"/>
              <a:ext cx="1693545" cy="3098800"/>
            </a:xfrm>
            <a:custGeom>
              <a:avLst/>
              <a:gdLst/>
              <a:ahLst/>
              <a:cxnLst/>
              <a:rect l="l" t="t" r="r" b="b"/>
              <a:pathLst>
                <a:path w="1693545" h="3098800">
                  <a:moveTo>
                    <a:pt x="0" y="0"/>
                  </a:moveTo>
                  <a:lnTo>
                    <a:pt x="1693163" y="0"/>
                  </a:lnTo>
                  <a:lnTo>
                    <a:pt x="1693163" y="3098304"/>
                  </a:lnTo>
                  <a:lnTo>
                    <a:pt x="0" y="309830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40636" y="1245108"/>
              <a:ext cx="1772879" cy="30723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27695" y="1232153"/>
              <a:ext cx="1795780" cy="3098800"/>
            </a:xfrm>
            <a:custGeom>
              <a:avLst/>
              <a:gdLst/>
              <a:ahLst/>
              <a:cxnLst/>
              <a:rect l="l" t="t" r="r" b="b"/>
              <a:pathLst>
                <a:path w="1795779" h="3098800">
                  <a:moveTo>
                    <a:pt x="0" y="0"/>
                  </a:moveTo>
                  <a:lnTo>
                    <a:pt x="1795259" y="0"/>
                  </a:lnTo>
                  <a:lnTo>
                    <a:pt x="1795259" y="3098304"/>
                  </a:lnTo>
                  <a:lnTo>
                    <a:pt x="0" y="309830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59</a:t>
            </a:fld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981201" y="304800"/>
            <a:ext cx="3727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 smtClean="0">
                <a:solidFill>
                  <a:srgbClr val="FF0000"/>
                </a:solidFill>
                <a:cs typeface="Calibri"/>
              </a:rPr>
              <a:t>Post space perforation </a:t>
            </a:r>
            <a:endParaRPr lang="en-US" sz="2800" b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78673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lang="en-US" sz="2400" b="1" spc="-10" dirty="0" smtClean="0">
                <a:solidFill>
                  <a:srgbClr val="C00000"/>
                </a:solidFill>
                <a:cs typeface="Calibri"/>
              </a:rPr>
              <a:t>Management - 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Sealing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of the </a:t>
            </a:r>
            <a:r>
              <a:rPr lang="en-US" spc="-20" dirty="0" smtClean="0">
                <a:solidFill>
                  <a:srgbClr val="001F5F"/>
                </a:solidFill>
                <a:cs typeface="Calibri"/>
              </a:rPr>
              <a:t>perforation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if</a:t>
            </a:r>
            <a:r>
              <a:rPr lang="en-US" spc="6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possible</a:t>
            </a:r>
            <a:endParaRPr lang="en-US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When an accident occurs during root canal treatment -</a:t>
            </a:r>
            <a:r>
              <a:rPr lang="en-US" sz="3200" dirty="0" smtClean="0"/>
              <a:t>The patient should be informed about</a:t>
            </a:r>
            <a:br>
              <a:rPr lang="en-US" sz="3200" dirty="0" smtClean="0"/>
            </a:br>
            <a:endParaRPr lang="en-US" sz="32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0" y="1143000"/>
          <a:ext cx="7010400" cy="225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3048" y="533400"/>
            <a:ext cx="343455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</a:rPr>
              <a:t>P</a:t>
            </a:r>
            <a:r>
              <a:rPr sz="3200" b="1" spc="-40" dirty="0">
                <a:solidFill>
                  <a:srgbClr val="FF0000"/>
                </a:solidFill>
              </a:rPr>
              <a:t>r</a:t>
            </a:r>
            <a:r>
              <a:rPr sz="3200" b="1" spc="-5" dirty="0">
                <a:solidFill>
                  <a:srgbClr val="FF0000"/>
                </a:solidFill>
              </a:rPr>
              <a:t>o</a:t>
            </a:r>
            <a:r>
              <a:rPr sz="3200" b="1" spc="5" dirty="0">
                <a:solidFill>
                  <a:srgbClr val="FF0000"/>
                </a:solidFill>
              </a:rPr>
              <a:t>g</a:t>
            </a:r>
            <a:r>
              <a:rPr sz="3200" b="1" spc="-5" dirty="0">
                <a:solidFill>
                  <a:srgbClr val="FF0000"/>
                </a:solidFill>
              </a:rPr>
              <a:t>no</a:t>
            </a:r>
            <a:r>
              <a:rPr sz="3200" b="1" spc="5" dirty="0">
                <a:solidFill>
                  <a:srgbClr val="FF0000"/>
                </a:solidFill>
              </a:rPr>
              <a:t>s</a:t>
            </a:r>
            <a:r>
              <a:rPr sz="3200" b="1" spc="-5" dirty="0">
                <a:solidFill>
                  <a:srgbClr val="FF0000"/>
                </a:solidFill>
              </a:rPr>
              <a:t>is</a:t>
            </a:r>
            <a:endParaRPr sz="3200" b="1">
              <a:solidFill>
                <a:srgbClr val="FF0000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073741" y="1219200"/>
            <a:ext cx="2070259" cy="2021205"/>
            <a:chOff x="8994673" y="1197863"/>
            <a:chExt cx="2760345" cy="2021205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0568" y="1223771"/>
              <a:ext cx="2701531" cy="196119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007627" y="1210817"/>
              <a:ext cx="2734310" cy="1995170"/>
            </a:xfrm>
            <a:custGeom>
              <a:avLst/>
              <a:gdLst/>
              <a:ahLst/>
              <a:cxnLst/>
              <a:rect l="l" t="t" r="r" b="b"/>
              <a:pathLst>
                <a:path w="2734309" h="1995170">
                  <a:moveTo>
                    <a:pt x="0" y="0"/>
                  </a:moveTo>
                  <a:lnTo>
                    <a:pt x="2734017" y="0"/>
                  </a:lnTo>
                  <a:lnTo>
                    <a:pt x="2734017" y="1994941"/>
                  </a:lnTo>
                  <a:lnTo>
                    <a:pt x="0" y="1994941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60</a:t>
            </a:fld>
            <a:endParaRPr dirty="0"/>
          </a:p>
        </p:txBody>
      </p:sp>
      <p:graphicFrame>
        <p:nvGraphicFramePr>
          <p:cNvPr id="15" name="Diagram 14"/>
          <p:cNvGraphicFramePr/>
          <p:nvPr/>
        </p:nvGraphicFramePr>
        <p:xfrm>
          <a:off x="0" y="3886201"/>
          <a:ext cx="8991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Rectangle 13"/>
          <p:cNvSpPr/>
          <p:nvPr/>
        </p:nvSpPr>
        <p:spPr>
          <a:xfrm>
            <a:off x="304800" y="3429000"/>
            <a:ext cx="1959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-15" dirty="0" smtClean="0">
                <a:solidFill>
                  <a:srgbClr val="FF0000"/>
                </a:solidFill>
                <a:cs typeface="Calibri"/>
              </a:rPr>
              <a:t>Prevention</a:t>
            </a:r>
            <a:endParaRPr lang="en-US" sz="2800" dirty="0" smtClean="0">
              <a:solidFill>
                <a:srgbClr val="FF0000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600" y="879863"/>
            <a:ext cx="8499322" cy="188256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0665" marR="5080" indent="-228600">
              <a:lnSpc>
                <a:spcPts val="2270"/>
              </a:lnSpc>
              <a:spcBef>
                <a:spcPts val="38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When used in the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absence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of a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rubber dam, instruments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can accidentally be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aspirated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or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dropped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into 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mouth.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1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92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endParaRPr sz="23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124489" y="1371601"/>
            <a:ext cx="2867111" cy="5288674"/>
            <a:chOff x="6710159" y="1400568"/>
            <a:chExt cx="5139055" cy="52597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6078" y="1426464"/>
              <a:ext cx="2598014" cy="24089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23113" y="1413522"/>
              <a:ext cx="2620010" cy="2437130"/>
            </a:xfrm>
            <a:custGeom>
              <a:avLst/>
              <a:gdLst/>
              <a:ahLst/>
              <a:cxnLst/>
              <a:rect l="l" t="t" r="r" b="b"/>
              <a:pathLst>
                <a:path w="2620009" h="2437129">
                  <a:moveTo>
                    <a:pt x="0" y="0"/>
                  </a:moveTo>
                  <a:lnTo>
                    <a:pt x="2619768" y="0"/>
                  </a:lnTo>
                  <a:lnTo>
                    <a:pt x="2619768" y="2436863"/>
                  </a:lnTo>
                  <a:lnTo>
                    <a:pt x="0" y="2436863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000" y="1438668"/>
              <a:ext cx="2298192" cy="23967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08972" y="1425727"/>
              <a:ext cx="2327275" cy="2428240"/>
            </a:xfrm>
            <a:custGeom>
              <a:avLst/>
              <a:gdLst/>
              <a:ahLst/>
              <a:cxnLst/>
              <a:rect l="l" t="t" r="r" b="b"/>
              <a:pathLst>
                <a:path w="2327275" h="2428240">
                  <a:moveTo>
                    <a:pt x="0" y="0"/>
                  </a:moveTo>
                  <a:lnTo>
                    <a:pt x="2327173" y="0"/>
                  </a:lnTo>
                  <a:lnTo>
                    <a:pt x="2327173" y="2427732"/>
                  </a:lnTo>
                  <a:lnTo>
                    <a:pt x="0" y="242773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5114" y="3975099"/>
              <a:ext cx="4418585" cy="26543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392149" y="3957040"/>
              <a:ext cx="4444365" cy="2690495"/>
            </a:xfrm>
            <a:custGeom>
              <a:avLst/>
              <a:gdLst/>
              <a:ahLst/>
              <a:cxnLst/>
              <a:rect l="l" t="t" r="r" b="b"/>
              <a:pathLst>
                <a:path w="4444365" h="2690495">
                  <a:moveTo>
                    <a:pt x="0" y="0"/>
                  </a:moveTo>
                  <a:lnTo>
                    <a:pt x="4444009" y="0"/>
                  </a:lnTo>
                  <a:lnTo>
                    <a:pt x="4444009" y="2689872"/>
                  </a:lnTo>
                  <a:lnTo>
                    <a:pt x="0" y="268987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A4F13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29940" y="5510809"/>
              <a:ext cx="719455" cy="291465"/>
            </a:xfrm>
            <a:custGeom>
              <a:avLst/>
              <a:gdLst/>
              <a:ahLst/>
              <a:cxnLst/>
              <a:rect l="l" t="t" r="r" b="b"/>
              <a:pathLst>
                <a:path w="719454" h="291464">
                  <a:moveTo>
                    <a:pt x="145554" y="291058"/>
                  </a:moveTo>
                  <a:lnTo>
                    <a:pt x="0" y="145503"/>
                  </a:lnTo>
                  <a:lnTo>
                    <a:pt x="145554" y="0"/>
                  </a:lnTo>
                  <a:lnTo>
                    <a:pt x="145554" y="72720"/>
                  </a:lnTo>
                  <a:lnTo>
                    <a:pt x="719327" y="72720"/>
                  </a:lnTo>
                  <a:lnTo>
                    <a:pt x="719327" y="218274"/>
                  </a:lnTo>
                  <a:lnTo>
                    <a:pt x="145554" y="218274"/>
                  </a:lnTo>
                  <a:lnTo>
                    <a:pt x="145554" y="2910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29940" y="5510809"/>
              <a:ext cx="719455" cy="291465"/>
            </a:xfrm>
            <a:custGeom>
              <a:avLst/>
              <a:gdLst/>
              <a:ahLst/>
              <a:cxnLst/>
              <a:rect l="l" t="t" r="r" b="b"/>
              <a:pathLst>
                <a:path w="719454" h="291464">
                  <a:moveTo>
                    <a:pt x="719327" y="218274"/>
                  </a:moveTo>
                  <a:lnTo>
                    <a:pt x="145554" y="218274"/>
                  </a:lnTo>
                  <a:lnTo>
                    <a:pt x="145554" y="291058"/>
                  </a:lnTo>
                  <a:lnTo>
                    <a:pt x="0" y="145503"/>
                  </a:lnTo>
                  <a:lnTo>
                    <a:pt x="145554" y="0"/>
                  </a:lnTo>
                  <a:lnTo>
                    <a:pt x="145554" y="72720"/>
                  </a:lnTo>
                  <a:lnTo>
                    <a:pt x="719327" y="72720"/>
                  </a:lnTo>
                  <a:lnTo>
                    <a:pt x="719327" y="218274"/>
                  </a:lnTo>
                  <a:close/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714530" y="6541466"/>
            <a:ext cx="31765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solidFill>
                  <a:srgbClr val="E1E0E0"/>
                </a:solidFill>
                <a:latin typeface="Calibri"/>
                <a:cs typeface="Calibri"/>
              </a:rPr>
              <a:pPr marL="38100">
                <a:lnSpc>
                  <a:spcPts val="1810"/>
                </a:lnSpc>
              </a:pPr>
              <a:t>61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228600"/>
            <a:ext cx="3429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5" dirty="0" smtClean="0">
                <a:solidFill>
                  <a:srgbClr val="FF0000"/>
                </a:solidFill>
              </a:rPr>
              <a:t>MISCELLANEOUS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7692" y="228600"/>
            <a:ext cx="6256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spc="-15" dirty="0" smtClean="0">
                <a:cs typeface="Calibri"/>
              </a:rPr>
              <a:t>Instrument </a:t>
            </a:r>
            <a:r>
              <a:rPr lang="en-US" sz="2400" b="1" spc="-20" dirty="0" smtClean="0">
                <a:cs typeface="Calibri"/>
              </a:rPr>
              <a:t>Aspiration </a:t>
            </a:r>
            <a:r>
              <a:rPr lang="en-US" sz="2400" b="1" spc="-5" dirty="0" smtClean="0">
                <a:cs typeface="Calibri"/>
              </a:rPr>
              <a:t>&amp;</a:t>
            </a:r>
            <a:r>
              <a:rPr lang="en-US" sz="2400" b="1" spc="5" dirty="0" smtClean="0">
                <a:cs typeface="Calibri"/>
              </a:rPr>
              <a:t> </a:t>
            </a:r>
            <a:r>
              <a:rPr lang="en-US" sz="2400" b="1" spc="-20" dirty="0" smtClean="0">
                <a:cs typeface="Calibri"/>
              </a:rPr>
              <a:t>Ingestion</a:t>
            </a:r>
            <a:endParaRPr lang="en-US" sz="2400" dirty="0"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17526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lang="en-US" sz="2400" b="1" spc="-10" dirty="0" smtClean="0">
                <a:solidFill>
                  <a:srgbClr val="FF0000"/>
                </a:solidFill>
                <a:cs typeface="Calibri"/>
              </a:rPr>
              <a:t>Recognition -   </a:t>
            </a:r>
            <a:r>
              <a:rPr lang="en-US" spc="-5" dirty="0" smtClean="0">
                <a:solidFill>
                  <a:srgbClr val="001F5F"/>
                </a:solidFill>
                <a:cs typeface="Calibri"/>
              </a:rPr>
              <a:t>Radiographs of the </a:t>
            </a:r>
            <a:r>
              <a:rPr lang="en-US" spc="-10" dirty="0" smtClean="0">
                <a:solidFill>
                  <a:srgbClr val="001F5F"/>
                </a:solidFill>
                <a:cs typeface="Calibri"/>
              </a:rPr>
              <a:t>chest 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and</a:t>
            </a:r>
            <a:r>
              <a:rPr lang="en-US" spc="-45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dirty="0" smtClean="0">
                <a:solidFill>
                  <a:srgbClr val="001F5F"/>
                </a:solidFill>
                <a:cs typeface="Calibri"/>
              </a:rPr>
              <a:t>abdomen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3352800"/>
            <a:ext cx="6477000" cy="231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4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100" spc="-5" dirty="0" smtClean="0">
                <a:solidFill>
                  <a:srgbClr val="001F5F"/>
                </a:solidFill>
                <a:cs typeface="Calibri"/>
              </a:rPr>
              <a:t>In the </a:t>
            </a:r>
            <a:r>
              <a:rPr lang="en-US" sz="2100" spc="-10" dirty="0" smtClean="0">
                <a:solidFill>
                  <a:srgbClr val="001F5F"/>
                </a:solidFill>
                <a:cs typeface="Calibri"/>
              </a:rPr>
              <a:t>dental </a:t>
            </a:r>
            <a:r>
              <a:rPr lang="en-US" sz="2100" spc="-15" dirty="0" smtClean="0">
                <a:solidFill>
                  <a:srgbClr val="001F5F"/>
                </a:solidFill>
                <a:cs typeface="Calibri"/>
              </a:rPr>
              <a:t>operatory</a:t>
            </a:r>
            <a:r>
              <a:rPr lang="en-US" sz="2100" spc="10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en-US" sz="2100" dirty="0" smtClean="0">
                <a:solidFill>
                  <a:srgbClr val="001F5F"/>
                </a:solidFill>
                <a:cs typeface="Calibri"/>
              </a:rPr>
              <a:t>–</a:t>
            </a:r>
          </a:p>
          <a:p>
            <a:pPr marL="241300" indent="-228600">
              <a:lnSpc>
                <a:spcPct val="100000"/>
              </a:lnSpc>
              <a:spcBef>
                <a:spcPts val="134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100" spc="-5" dirty="0" smtClean="0">
                <a:solidFill>
                  <a:srgbClr val="FF0000"/>
                </a:solidFill>
                <a:cs typeface="Calibri"/>
              </a:rPr>
              <a:t>Removal of accessible objects </a:t>
            </a:r>
          </a:p>
          <a:p>
            <a:pPr marL="241300" indent="-228600">
              <a:lnSpc>
                <a:spcPct val="100000"/>
              </a:lnSpc>
              <a:spcBef>
                <a:spcPts val="134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100" spc="-10" dirty="0" smtClean="0">
                <a:solidFill>
                  <a:srgbClr val="FF0000"/>
                </a:solidFill>
                <a:cs typeface="Calibri"/>
              </a:rPr>
              <a:t>High-volume</a:t>
            </a:r>
            <a:r>
              <a:rPr lang="en-US" sz="2100" spc="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100" spc="-5" dirty="0" smtClean="0">
                <a:solidFill>
                  <a:srgbClr val="FF0000"/>
                </a:solidFill>
                <a:cs typeface="Calibri"/>
              </a:rPr>
              <a:t>suction </a:t>
            </a:r>
          </a:p>
          <a:p>
            <a:pPr marL="241300" indent="-228600">
              <a:lnSpc>
                <a:spcPct val="100000"/>
              </a:lnSpc>
              <a:spcBef>
                <a:spcPts val="134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100" spc="-5" dirty="0" smtClean="0">
                <a:solidFill>
                  <a:srgbClr val="FF0000"/>
                </a:solidFill>
                <a:cs typeface="Calibri"/>
              </a:rPr>
              <a:t>Hemostats </a:t>
            </a:r>
            <a:r>
              <a:rPr lang="en-US" sz="2100" dirty="0" smtClean="0">
                <a:solidFill>
                  <a:srgbClr val="FF0000"/>
                </a:solidFill>
                <a:cs typeface="Calibri"/>
              </a:rPr>
              <a:t>and </a:t>
            </a:r>
            <a:r>
              <a:rPr lang="en-US" sz="2100" spc="-5" dirty="0" smtClean="0">
                <a:solidFill>
                  <a:srgbClr val="FF0000"/>
                </a:solidFill>
                <a:cs typeface="Calibri"/>
              </a:rPr>
              <a:t>cotton</a:t>
            </a:r>
            <a:r>
              <a:rPr lang="en-US" sz="2100" spc="-7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2100" spc="-5" dirty="0" smtClean="0">
                <a:solidFill>
                  <a:srgbClr val="FF0000"/>
                </a:solidFill>
                <a:cs typeface="Calibri"/>
              </a:rPr>
              <a:t>pliers</a:t>
            </a:r>
            <a:endParaRPr lang="en-US" sz="2100" dirty="0" smtClean="0">
              <a:solidFill>
                <a:srgbClr val="FF0000"/>
              </a:solidFill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100" spc="-5" dirty="0" smtClean="0">
                <a:solidFill>
                  <a:srgbClr val="FF0000"/>
                </a:solidFill>
                <a:cs typeface="Calibri"/>
              </a:rPr>
              <a:t>Once </a:t>
            </a:r>
            <a:r>
              <a:rPr lang="en-US" sz="2100" spc="-15" dirty="0" smtClean="0">
                <a:solidFill>
                  <a:srgbClr val="FF0000"/>
                </a:solidFill>
                <a:cs typeface="Calibri"/>
              </a:rPr>
              <a:t>aspirated </a:t>
            </a:r>
            <a:r>
              <a:rPr lang="en-US" sz="2100" dirty="0" smtClean="0">
                <a:solidFill>
                  <a:srgbClr val="001F5F"/>
                </a:solidFill>
                <a:cs typeface="Calibri"/>
              </a:rPr>
              <a:t>– </a:t>
            </a:r>
            <a:r>
              <a:rPr lang="en-US" sz="2100" b="1" spc="-15" dirty="0" smtClean="0">
                <a:cs typeface="Calibri"/>
              </a:rPr>
              <a:t>Emergency </a:t>
            </a:r>
            <a:r>
              <a:rPr lang="en-US" sz="2100" b="1" spc="-5" dirty="0" smtClean="0">
                <a:cs typeface="Calibri"/>
              </a:rPr>
              <a:t>Medical</a:t>
            </a:r>
            <a:r>
              <a:rPr lang="en-US" sz="2100" b="1" spc="70" dirty="0" smtClean="0">
                <a:cs typeface="Calibri"/>
              </a:rPr>
              <a:t> </a:t>
            </a:r>
            <a:r>
              <a:rPr lang="en-US" sz="2100" b="1" spc="-20" dirty="0" smtClean="0">
                <a:cs typeface="Calibri"/>
              </a:rPr>
              <a:t>Attention</a:t>
            </a:r>
            <a:endParaRPr lang="en-US" sz="2100" dirty="0"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1" y="2743200"/>
            <a:ext cx="4956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1" spc="-10" dirty="0" smtClean="0">
                <a:solidFill>
                  <a:srgbClr val="C00000"/>
                </a:solidFill>
                <a:cs typeface="Calibri"/>
              </a:rPr>
              <a:t>Management</a:t>
            </a:r>
            <a:endParaRPr lang="en-US" sz="2400" dirty="0" smtClean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049" y="2057510"/>
            <a:ext cx="5895023" cy="12362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Proper tooth isolation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with rubber</a:t>
            </a:r>
            <a:r>
              <a:rPr sz="21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dam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FFFFFF"/>
              </a:buClr>
              <a:buSzPct val="69047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Tying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floss </a:t>
            </a:r>
            <a:r>
              <a:rPr sz="2100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the rubber dam clamp </a:t>
            </a:r>
            <a:r>
              <a:rPr sz="210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100" spc="-10" dirty="0">
                <a:solidFill>
                  <a:srgbClr val="001F5F"/>
                </a:solidFill>
                <a:latin typeface="Calibri"/>
                <a:cs typeface="Calibri"/>
              </a:rPr>
              <a:t>endodontic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files </a:t>
            </a:r>
            <a:r>
              <a:rPr sz="2100" spc="-20" dirty="0">
                <a:solidFill>
                  <a:srgbClr val="001F5F"/>
                </a:solidFill>
                <a:latin typeface="Calibri"/>
                <a:cs typeface="Calibri"/>
              </a:rPr>
              <a:t>before </a:t>
            </a:r>
            <a:r>
              <a:rPr sz="2100" spc="-5" dirty="0">
                <a:solidFill>
                  <a:srgbClr val="001F5F"/>
                </a:solidFill>
                <a:latin typeface="Calibri"/>
                <a:cs typeface="Calibri"/>
              </a:rPr>
              <a:t>use.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049" y="1092880"/>
            <a:ext cx="389175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15" dirty="0" smtClean="0">
                <a:solidFill>
                  <a:srgbClr val="FF0000"/>
                </a:solidFill>
              </a:rPr>
              <a:t>PREVENTION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48400" y="1447800"/>
            <a:ext cx="2663190" cy="3373120"/>
            <a:chOff x="8497836" y="2671559"/>
            <a:chExt cx="3550920" cy="33731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3731" y="2697479"/>
              <a:ext cx="3500183" cy="33211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10790" y="2684513"/>
              <a:ext cx="3525520" cy="3347085"/>
            </a:xfrm>
            <a:custGeom>
              <a:avLst/>
              <a:gdLst/>
              <a:ahLst/>
              <a:cxnLst/>
              <a:rect l="l" t="t" r="r" b="b"/>
              <a:pathLst>
                <a:path w="3525520" h="3347085">
                  <a:moveTo>
                    <a:pt x="0" y="0"/>
                  </a:moveTo>
                  <a:lnTo>
                    <a:pt x="3524999" y="0"/>
                  </a:lnTo>
                  <a:lnTo>
                    <a:pt x="3524999" y="3346704"/>
                  </a:lnTo>
                  <a:lnTo>
                    <a:pt x="0" y="334670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714530" y="6541466"/>
            <a:ext cx="31765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b="1" dirty="0">
                <a:solidFill>
                  <a:srgbClr val="E1E0E0"/>
                </a:solidFill>
                <a:latin typeface="Calibri"/>
                <a:cs typeface="Calibri"/>
              </a:rPr>
              <a:pPr marL="38100">
                <a:lnSpc>
                  <a:spcPts val="1810"/>
                </a:lnSpc>
              </a:pPr>
              <a:t>62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ACCESS RELATED MISHAPS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38400"/>
            <a:ext cx="218757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acces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876800"/>
            <a:ext cx="2020887" cy="151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48" y="941892"/>
            <a:ext cx="2367752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/>
              <a:t>Cause</a:t>
            </a:r>
            <a:endParaRPr sz="3200" b="1"/>
          </a:p>
        </p:txBody>
      </p:sp>
      <p:sp>
        <p:nvSpPr>
          <p:cNvPr id="7" name="object 7"/>
          <p:cNvSpPr txBox="1"/>
          <p:nvPr/>
        </p:nvSpPr>
        <p:spPr>
          <a:xfrm>
            <a:off x="0" y="4191001"/>
            <a:ext cx="4038600" cy="2779607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3200" b="1" spc="-10" dirty="0" smtClean="0">
                <a:latin typeface="Calibri"/>
                <a:cs typeface="Calibri"/>
              </a:rPr>
              <a:t>     </a:t>
            </a:r>
            <a:endParaRPr sz="255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lang="en-US" sz="3200" b="1" spc="-10" dirty="0" smtClean="0">
                <a:solidFill>
                  <a:srgbClr val="C00000"/>
                </a:solidFill>
                <a:latin typeface="Calibri"/>
                <a:cs typeface="Calibri"/>
              </a:rPr>
              <a:t>    </a:t>
            </a:r>
            <a:r>
              <a:rPr sz="3200" b="1" spc="-10" smtClean="0">
                <a:latin typeface="Calibri"/>
                <a:cs typeface="Calibri"/>
              </a:rPr>
              <a:t>Correction</a:t>
            </a:r>
            <a:endParaRPr lang="en-US" sz="3200" b="1" spc="-10" dirty="0" smtClean="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lang="en-US" spc="-5" dirty="0" smtClean="0">
                <a:solidFill>
                  <a:srgbClr val="001F5F"/>
                </a:solidFill>
                <a:cs typeface="Calibri"/>
              </a:rPr>
              <a:t>    </a:t>
            </a:r>
            <a:r>
              <a:rPr lang="en-US" spc="-5" dirty="0" smtClean="0">
                <a:solidFill>
                  <a:srgbClr val="FF0000"/>
                </a:solidFill>
                <a:cs typeface="Calibri"/>
              </a:rPr>
              <a:t>Appropriate </a:t>
            </a:r>
            <a:r>
              <a:rPr lang="en-US" spc="-15" dirty="0" smtClean="0">
                <a:solidFill>
                  <a:srgbClr val="FF0000"/>
                </a:solidFill>
                <a:cs typeface="Calibri"/>
              </a:rPr>
              <a:t>treatment </a:t>
            </a:r>
            <a:r>
              <a:rPr lang="en-US" spc="-5" dirty="0" smtClean="0">
                <a:solidFill>
                  <a:srgbClr val="FF0000"/>
                </a:solidFill>
                <a:cs typeface="Calibri"/>
              </a:rPr>
              <a:t>of both</a:t>
            </a:r>
            <a:r>
              <a:rPr lang="en-US" spc="-80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pc="-10" dirty="0" smtClean="0">
                <a:solidFill>
                  <a:srgbClr val="FF0000"/>
                </a:solidFill>
                <a:cs typeface="Calibri"/>
              </a:rPr>
              <a:t>teeth:</a:t>
            </a:r>
            <a:endParaRPr lang="en-US" dirty="0" smtClean="0">
              <a:solidFill>
                <a:srgbClr val="FF0000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en-US" sz="3200" b="1" spc="-10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801398" y="6541466"/>
            <a:ext cx="23098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pPr marL="38100">
                <a:lnSpc>
                  <a:spcPts val="1810"/>
                </a:lnSpc>
              </a:pPr>
              <a:t>8</a:t>
            </a:fld>
            <a:endParaRPr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2743200" y="152401"/>
          <a:ext cx="6248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2590800" y="2286000"/>
          <a:ext cx="6400800" cy="1794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Rectangle 13"/>
          <p:cNvSpPr/>
          <p:nvPr/>
        </p:nvSpPr>
        <p:spPr>
          <a:xfrm>
            <a:off x="381001" y="2743200"/>
            <a:ext cx="2057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-10" dirty="0" smtClean="0">
                <a:cs typeface="Calibri"/>
              </a:rPr>
              <a:t> </a:t>
            </a:r>
            <a:r>
              <a:rPr lang="en-US" sz="2800" b="1" spc="-10" dirty="0" smtClean="0">
                <a:cs typeface="Calibri"/>
              </a:rPr>
              <a:t>Recognition</a:t>
            </a:r>
            <a:endParaRPr lang="en-US" sz="2800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3733800" y="4724400"/>
          <a:ext cx="52578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049" y="304800"/>
            <a:ext cx="876855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1" spc="-15" dirty="0" smtClean="0"/>
              <a:t>PREVENTION</a:t>
            </a:r>
            <a:endParaRPr lang="en-US" sz="3200" b="1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0" y="1066800"/>
          <a:ext cx="9144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000" y="4724400"/>
            <a:ext cx="25146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2968</Words>
  <Application>Microsoft Office PowerPoint</Application>
  <PresentationFormat>On-screen Show (4:3)</PresentationFormat>
  <Paragraphs>555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ENDODONTIC MISHAPS</vt:lpstr>
      <vt:lpstr>Slide 2</vt:lpstr>
      <vt:lpstr>Classification</vt:lpstr>
      <vt:lpstr>According to Ingle</vt:lpstr>
      <vt:lpstr>MANAGEMENT OF A MISHAP</vt:lpstr>
      <vt:lpstr>When an accident occurs during root canal treatment -The patient should be informed about </vt:lpstr>
      <vt:lpstr>ACCESS RELATED MISHAPS</vt:lpstr>
      <vt:lpstr>Cause</vt:lpstr>
      <vt:lpstr>PREVENTION</vt:lpstr>
      <vt:lpstr>Mistakes in diagnosis can be avoided by, obtaining at least three good pieces of evidence supporting the diagnosis</vt:lpstr>
      <vt:lpstr>MISSED CANALS </vt:lpstr>
      <vt:lpstr>Recognition</vt:lpstr>
      <vt:lpstr>PROGNOSIS</vt:lpstr>
      <vt:lpstr>Slide 14</vt:lpstr>
      <vt:lpstr>PREVENTION</vt:lpstr>
      <vt:lpstr>Slide 16</vt:lpstr>
      <vt:lpstr>Cause</vt:lpstr>
      <vt:lpstr>Correction</vt:lpstr>
      <vt:lpstr>Slide 19</vt:lpstr>
      <vt:lpstr>PREVENTION</vt:lpstr>
      <vt:lpstr>LEDGE FORMATION </vt:lpstr>
      <vt:lpstr>RECOGNITION</vt:lpstr>
      <vt:lpstr>Cause</vt:lpstr>
      <vt:lpstr>Correction</vt:lpstr>
      <vt:lpstr>CORRECTION</vt:lpstr>
      <vt:lpstr>PREVENTION</vt:lpstr>
      <vt:lpstr>Prognosis</vt:lpstr>
      <vt:lpstr>ROOT PERFORATIONS </vt:lpstr>
      <vt:lpstr>Perforations can be either </vt:lpstr>
      <vt:lpstr>CERVICAL CANAL PERFORATION</vt:lpstr>
      <vt:lpstr>Correction</vt:lpstr>
      <vt:lpstr>Prognosis</vt:lpstr>
      <vt:lpstr>Prevention</vt:lpstr>
      <vt:lpstr>Mid-Root Perforation</vt:lpstr>
      <vt:lpstr>Recognition</vt:lpstr>
      <vt:lpstr>CORRECTION</vt:lpstr>
      <vt:lpstr>PROGNOSIS</vt:lpstr>
      <vt:lpstr>APICAL PERFORATION</vt:lpstr>
      <vt:lpstr>Zipping (Elliptication)</vt:lpstr>
      <vt:lpstr>CORRECTION</vt:lpstr>
      <vt:lpstr>Slide 41</vt:lpstr>
      <vt:lpstr>Slide 42</vt:lpstr>
      <vt:lpstr>RECOGNITION</vt:lpstr>
      <vt:lpstr>Slide 44</vt:lpstr>
      <vt:lpstr>RETRIEVAL TECHNIQUES</vt:lpstr>
      <vt:lpstr>RETRIEVAL TECHNIQUES</vt:lpstr>
      <vt:lpstr>Slide 47</vt:lpstr>
      <vt:lpstr>Slide 48</vt:lpstr>
      <vt:lpstr>Slide 49</vt:lpstr>
      <vt:lpstr>Slide 50</vt:lpstr>
      <vt:lpstr>PREVENTION</vt:lpstr>
      <vt:lpstr>Obstruction in a previously patent canal that prevents access to the apical stop</vt:lpstr>
      <vt:lpstr>CORRECTION</vt:lpstr>
      <vt:lpstr>PREVENTION</vt:lpstr>
      <vt:lpstr>CAUSE</vt:lpstr>
      <vt:lpstr>Correction</vt:lpstr>
      <vt:lpstr>Slide 57</vt:lpstr>
      <vt:lpstr>MANAGEMENT</vt:lpstr>
      <vt:lpstr>RECOGNITION</vt:lpstr>
      <vt:lpstr>Prognosis</vt:lpstr>
      <vt:lpstr>Slide 61</vt:lpstr>
      <vt:lpstr>PREVENTION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ENDODONTIC MISHAPS</dc:title>
  <dc:creator>cons</dc:creator>
  <cp:lastModifiedBy>Anitha Medam</cp:lastModifiedBy>
  <cp:revision>161</cp:revision>
  <dcterms:created xsi:type="dcterms:W3CDTF">2020-09-17T03:59:57Z</dcterms:created>
  <dcterms:modified xsi:type="dcterms:W3CDTF">2022-04-08T04:52:38Z</dcterms:modified>
</cp:coreProperties>
</file>